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3" r:id="rId2"/>
    <p:sldId id="265" r:id="rId3"/>
    <p:sldId id="256" r:id="rId4"/>
    <p:sldId id="266" r:id="rId5"/>
    <p:sldId id="267" r:id="rId6"/>
    <p:sldId id="268" r:id="rId7"/>
    <p:sldId id="269" r:id="rId8"/>
    <p:sldId id="261" r:id="rId9"/>
    <p:sldId id="257" r:id="rId10"/>
    <p:sldId id="258" r:id="rId11"/>
    <p:sldId id="259" r:id="rId12"/>
    <p:sldId id="264" r:id="rId13"/>
  </p:sldIdLst>
  <p:sldSz cx="9144000" cy="6858000" type="screen4x3"/>
  <p:notesSz cx="6858000" cy="8912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16" autoAdjust="0"/>
    <p:restoredTop sz="94660"/>
  </p:normalViewPr>
  <p:slideViewPr>
    <p:cSldViewPr>
      <p:cViewPr varScale="1">
        <p:scale>
          <a:sx n="74" d="100"/>
          <a:sy n="74" d="100"/>
        </p:scale>
        <p:origin x="15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464550"/>
            <a:ext cx="29718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464550"/>
            <a:ext cx="29718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6C03744-FCB2-45B5-9901-E782F050F8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8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1738" y="668338"/>
            <a:ext cx="4456112" cy="3341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233863"/>
            <a:ext cx="548640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464550"/>
            <a:ext cx="29718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464550"/>
            <a:ext cx="29718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5BD948A-7753-4485-9BF9-B47B07E7F0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7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8CEBCAD-B3C1-4B12-B3DA-06E60FA4A28C}" type="slidenum">
              <a:rPr lang="en-US" altLang="en-US" smtClean="0">
                <a:latin typeface="Arial" panose="020B0604020202020204" pitchFamily="34" charset="0"/>
              </a:rPr>
              <a:pPr/>
              <a:t>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753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FAFB3C-EF51-4E8D-9F53-E679B14AB8AA}" type="slidenum">
              <a:rPr lang="en-US" altLang="en-US" smtClean="0">
                <a:latin typeface="Arial" panose="020B0604020202020204" pitchFamily="34" charset="0"/>
              </a:rPr>
              <a:pPr/>
              <a:t>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625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E098E5D-3076-40E0-B3F8-396719C84285}" type="slidenum">
              <a:rPr lang="en-US" altLang="en-US" smtClean="0">
                <a:latin typeface="Arial" panose="020B0604020202020204" pitchFamily="34" charset="0"/>
              </a:rPr>
              <a:pPr/>
              <a:t>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637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380A91-CFB9-47F3-8293-BEB0A56D8499}" type="slidenum">
              <a:rPr lang="en-US" altLang="en-US" smtClean="0">
                <a:latin typeface="Arial" panose="020B0604020202020204" pitchFamily="34" charset="0"/>
              </a:rPr>
              <a:pPr/>
              <a:t>10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003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ACC624A-CCC9-46F6-88E9-CC3B5694E7E5}" type="slidenum">
              <a:rPr lang="en-US" altLang="en-US" smtClean="0">
                <a:latin typeface="Arial" panose="020B0604020202020204" pitchFamily="34" charset="0"/>
              </a:rPr>
              <a:pPr/>
              <a:t>11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895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44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45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CAECA-141D-498F-883B-A93133634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7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5A87F-A9B4-4DD2-845B-7DEDD1EBA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1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091E0-D520-4ED4-B779-F1DE0C4F4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1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5AB98-177E-44DB-8EDA-C166DF0E4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36654-37ED-4DA3-A94D-B6E547B04E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AC32A-4E27-45DF-A30F-36D91FA6D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6E464-1668-45F6-8ED4-86D8696AC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5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0EC4F-F80D-4CFA-AFFA-86DA4BFFD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3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D56FD-25F7-48B3-ADAA-DEF86FFD4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588F0-C5AC-4FAB-999D-61C2B578B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5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21172-B0EA-41C4-B2AA-972A3912D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7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4099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1034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1035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1036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1037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4105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6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0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1041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1042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1043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4111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5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4115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9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1050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1051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20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21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FFD784FB-F977-4DC7-A5EC-2BF5FDE4C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304800"/>
            <a:ext cx="7772400" cy="17367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smtClean="0">
                <a:latin typeface="Comic Sans MS" panose="030F0702030302020204" pitchFamily="66" charset="0"/>
              </a:rPr>
              <a:t>Peer Pressure</a:t>
            </a:r>
          </a:p>
        </p:txBody>
      </p:sp>
      <p:pic>
        <p:nvPicPr>
          <p:cNvPr id="5123" name="Picture 3" descr="j029707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53000"/>
            <a:ext cx="16144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j030347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081588"/>
            <a:ext cx="1981200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 descr="j02324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05400"/>
            <a:ext cx="19304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7" descr="j01788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2057400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7341E-7 C -0.00052 -0.00346 0.00052 -0.00855 -0.00156 -0.01063 C -0.00312 -0.01225 -0.00503 -0.00809 -0.00625 -0.00624 C -0.00781 -0.00393 -0.00816 -0.00046 -0.00955 0.00209 C -0.01041 0.0037 -0.01163 0.00509 -0.01267 0.00648 C -0.01319 0.00856 -0.01267 0.01272 -0.01423 0.01272 C -0.01614 0.01272 -0.01684 0.00879 -0.01736 0.00648 C -0.02048 -0.00763 -0.01892 -0.0104 -0.02378 -0.02312 C -0.0309 -0.01687 -0.03819 -0.00786 -0.04444 1.7341E-7 C -0.0533 -0.00786 -0.046 0.00047 -0.05069 -0.01063 C -0.0526 -0.01502 -0.05712 -0.02312 -0.05712 -0.02312 C -0.05764 -0.02173 -0.06215 -0.00739 -0.0651 -0.00832 C -0.06718 -0.00901 -0.06614 -0.0141 -0.06666 -0.01687 C -0.06371 -0.02843 -0.0592 -0.03422 -0.05069 -0.03791 C -0.04305 -0.03398 -0.03889 -0.0282 -0.03177 -0.02312 C -0.02743 -0.01479 -0.02413 -0.01086 -0.01736 -0.00624 C -0.01215 -0.00809 -0.00659 -0.00786 -0.00156 -0.01063 C 0.00608 -0.01479 0.00677 -0.02427 0.01441 -0.02751 C 0.0224 -0.0356 0.02344 -0.0363 0.03334 -0.03375 C 0.0349 -0.03237 0.03681 -0.03144 0.0382 -0.02959 C 0.03959 -0.02774 0.03993 -0.02474 0.04132 -0.02312 C 0.04584 -0.01803 0.04896 -0.01711 0.054 -0.01479 C 0.0632 -0.01618 0.07049 -0.01872 0.07934 -0.02104 C 0.08525 -0.02635 0.08837 -0.02843 0.09532 -0.02543 C 0.10278 -0.01849 0.10695 -0.01156 0.11598 -0.00832 C 0.12535 -0.01711 0.13542 -0.02034 0.14601 -0.02543 C 0.14809 -0.02474 0.15139 -0.02566 0.15243 -0.02312 C 0.15313 -0.02127 0.14931 -0.02057 0.14775 -0.02104 C 0.14584 -0.0215 0.14445 -0.02404 0.14288 -0.02543 L 0.12709 -0.01479 C 0.12709 -0.01479 0.12709 -0.01479 0.12709 -0.01479 C 0.12014 -0.01179 0.12396 -0.01317 0.11598 -0.01063 C 0.11233 -0.01132 0.10834 -0.01086 0.10486 -0.01271 C 0.10139 -0.01456 0.09896 -0.01942 0.09532 -0.02104 C 0.09375 -0.02173 0.09202 -0.02242 0.09045 -0.02312 C 0.08282 -0.02057 0.07726 -0.01595 0.06997 -0.01271 C 0.06302 -0.01572 0.05903 -0.02219 0.05243 -0.02543 C 0.0467 -0.02265 0.04427 -0.02034 0.0382 -0.02312 C 0.03629 -0.02474 0.0316 -0.03005 0.02865 -0.02959 C 0.02535 -0.02913 0.0191 -0.02543 0.0191 -0.02543 C 0.02084 -0.01826 0.02066 -0.02127 0.02066 -0.01687 " pathEditMode="relative" ptsTypes="ffffffffffffffffffffffffffffFfffffffffffA">
                                      <p:cBhvr>
                                        <p:cTn id="6" dur="2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dirty="0" smtClean="0">
                <a:solidFill>
                  <a:schemeClr val="tx1"/>
                </a:solidFill>
              </a:rPr>
              <a:t>How can negative peer pressure affect you?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98675"/>
            <a:ext cx="8229600" cy="36163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Negative peer pressure usually leads to doing something bad such as </a:t>
            </a:r>
            <a:r>
              <a:rPr lang="en-US" dirty="0" smtClean="0">
                <a:solidFill>
                  <a:srgbClr val="FFFF00"/>
                </a:solidFill>
              </a:rPr>
              <a:t>drinking alcohol, using drugs, or smoking.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It can lead to </a:t>
            </a:r>
            <a:r>
              <a:rPr lang="en-US" dirty="0" smtClean="0">
                <a:solidFill>
                  <a:srgbClr val="FFFF00"/>
                </a:solidFill>
              </a:rPr>
              <a:t>trouble with the law, with your parents and it can affect your health.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How can you respond to negative peer pressure?</a:t>
            </a:r>
            <a:r>
              <a:rPr lang="en-US" sz="3600" dirty="0" smtClean="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763000" cy="4530725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 smtClean="0">
                <a:latin typeface="Arial" panose="020B0604020202020204" pitchFamily="34" charset="0"/>
              </a:rPr>
              <a:t>The key to dealing with negative peer pressure is </a:t>
            </a:r>
            <a:r>
              <a:rPr lang="en-US" sz="2800" dirty="0" smtClean="0">
                <a:solidFill>
                  <a:srgbClr val="FFFF00"/>
                </a:solidFill>
                <a:latin typeface="Arial" panose="020B0604020202020204" pitchFamily="34" charset="0"/>
              </a:rPr>
              <a:t>self-confidence.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 smtClean="0">
                <a:latin typeface="Arial" panose="020B0604020202020204" pitchFamily="34" charset="0"/>
              </a:rPr>
              <a:t>Be yourself, </a:t>
            </a:r>
            <a:r>
              <a:rPr lang="en-US" sz="2800" dirty="0" smtClean="0">
                <a:solidFill>
                  <a:srgbClr val="FFFF00"/>
                </a:solidFill>
                <a:latin typeface="Arial" panose="020B0604020202020204" pitchFamily="34" charset="0"/>
              </a:rPr>
              <a:t>make your own decisions</a:t>
            </a:r>
            <a:r>
              <a:rPr lang="en-US" sz="2800" dirty="0" smtClean="0">
                <a:latin typeface="Arial" panose="020B0604020202020204" pitchFamily="34" charset="0"/>
              </a:rPr>
              <a:t>, regardless of what others think.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Listen to your gut 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 smtClean="0"/>
              <a:t>Learn to </a:t>
            </a:r>
            <a:r>
              <a:rPr lang="en-US" sz="2800" dirty="0" smtClean="0">
                <a:solidFill>
                  <a:srgbClr val="FFFF00"/>
                </a:solidFill>
              </a:rPr>
              <a:t>feel comfortable saying “no”. 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 smtClean="0"/>
              <a:t>Hang with people who feel the same way you do. 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 smtClean="0"/>
              <a:t>If a situation seems dangerous, don't hesitate to get an adult's help.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Who is Peers?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38" y="2514600"/>
            <a:ext cx="82296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Peers are those who are similar and of the same age group.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What is Peer Pressure?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71450" y="1600200"/>
            <a:ext cx="8534400" cy="3505200"/>
          </a:xfrm>
        </p:spPr>
        <p:txBody>
          <a:bodyPr/>
          <a:lstStyle/>
          <a:p>
            <a:pPr eaLnBrk="1" hangingPunct="1">
              <a:spcAft>
                <a:spcPts val="1800"/>
              </a:spcAft>
              <a:defRPr/>
            </a:pPr>
            <a:r>
              <a:rPr lang="en-US" dirty="0" smtClean="0"/>
              <a:t>observers or </a:t>
            </a:r>
            <a:r>
              <a:rPr lang="en-US" dirty="0"/>
              <a:t>individual exerts that </a:t>
            </a:r>
            <a:r>
              <a:rPr lang="en-US" dirty="0">
                <a:solidFill>
                  <a:srgbClr val="FFFF00"/>
                </a:solidFill>
              </a:rPr>
              <a:t>encourages others to change their </a:t>
            </a:r>
            <a:r>
              <a:rPr lang="en-US" dirty="0" smtClean="0">
                <a:solidFill>
                  <a:srgbClr val="FFFF00"/>
                </a:solidFill>
              </a:rPr>
              <a:t>attitudes, values, or </a:t>
            </a:r>
            <a:r>
              <a:rPr lang="en-US" dirty="0" err="1" smtClean="0">
                <a:solidFill>
                  <a:srgbClr val="FFFF00"/>
                </a:solidFill>
              </a:rPr>
              <a:t>behaviours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to conform the group norms.</a:t>
            </a:r>
          </a:p>
          <a:p>
            <a:pPr eaLnBrk="1" hangingPunct="1">
              <a:spcAft>
                <a:spcPts val="180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Pressure from one's peers to behave in a manner</a:t>
            </a:r>
            <a:r>
              <a:rPr lang="en-US" dirty="0" smtClean="0"/>
              <a:t> or acceptable to them.</a:t>
            </a:r>
          </a:p>
          <a:p>
            <a:pPr eaLnBrk="1" hangingPunct="1">
              <a:spcAft>
                <a:spcPts val="1800"/>
              </a:spcAft>
              <a:defRPr/>
            </a:pPr>
            <a:r>
              <a:rPr lang="en-US" dirty="0" smtClean="0"/>
              <a:t>Peer pressure is the influence of a social group on an individual.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teenagers so easily influenced by Peers?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6275"/>
            <a:ext cx="8229600" cy="45307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Want to fit into the group</a:t>
            </a:r>
          </a:p>
          <a:p>
            <a:pPr>
              <a:defRPr/>
            </a:pPr>
            <a:r>
              <a:rPr lang="en-US" dirty="0" smtClean="0"/>
              <a:t>Do not feel themselves being isolated</a:t>
            </a:r>
          </a:p>
          <a:p>
            <a:pPr>
              <a:defRPr/>
            </a:pPr>
            <a:r>
              <a:rPr lang="en-US" dirty="0" smtClean="0"/>
              <a:t>Do not want to be the outcast in the group</a:t>
            </a:r>
          </a:p>
          <a:p>
            <a:pPr>
              <a:defRPr/>
            </a:pPr>
            <a:r>
              <a:rPr lang="en-US" dirty="0" smtClean="0"/>
              <a:t>Try to find their own identities</a:t>
            </a:r>
          </a:p>
          <a:p>
            <a:pPr>
              <a:defRPr/>
            </a:pPr>
            <a:r>
              <a:rPr lang="en-US" dirty="0" smtClean="0"/>
              <a:t>Not mature enough to identify between right and wrong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Types of Peer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00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Positive Peer Pressure </a:t>
            </a:r>
            <a:r>
              <a:rPr lang="en-US" dirty="0" smtClean="0"/>
              <a:t>– when someone urges you to do </a:t>
            </a:r>
            <a:r>
              <a:rPr lang="en-US" u="sng" dirty="0" smtClean="0"/>
              <a:t>something that is good for you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Negative Peer Pressure </a:t>
            </a:r>
            <a:r>
              <a:rPr lang="en-US" dirty="0" smtClean="0"/>
              <a:t>– when someone urges you to do </a:t>
            </a:r>
            <a:r>
              <a:rPr lang="en-US" u="sng" dirty="0" smtClean="0"/>
              <a:t>something that is bad for you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Friendly Peer Pressure </a:t>
            </a:r>
            <a:r>
              <a:rPr lang="en-US" dirty="0" smtClean="0"/>
              <a:t>– when someone who is your friend tries to get you to do </a:t>
            </a:r>
            <a:r>
              <a:rPr lang="en-US" u="sng" dirty="0" smtClean="0"/>
              <a:t>something you may or may not want to do.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Positive Peer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735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Act in a generally appropriate way</a:t>
            </a:r>
          </a:p>
          <a:p>
            <a:pPr>
              <a:defRPr/>
            </a:pPr>
            <a:r>
              <a:rPr lang="en-US" dirty="0" smtClean="0"/>
              <a:t>Do the right thing</a:t>
            </a:r>
          </a:p>
          <a:p>
            <a:pPr>
              <a:defRPr/>
            </a:pPr>
            <a:r>
              <a:rPr lang="en-US" dirty="0" smtClean="0"/>
              <a:t>Do more good than harm</a:t>
            </a:r>
          </a:p>
          <a:p>
            <a:pPr>
              <a:defRPr/>
            </a:pPr>
            <a:r>
              <a:rPr lang="en-US" dirty="0" smtClean="0"/>
              <a:t>Positive Motivation </a:t>
            </a:r>
          </a:p>
          <a:p>
            <a:pPr>
              <a:defRPr/>
            </a:pPr>
            <a:r>
              <a:rPr lang="en-US" dirty="0" smtClean="0"/>
              <a:t>Positive Encouragement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7813"/>
            <a:ext cx="8458200" cy="11398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Examples of positive Peer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307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Pressure to </a:t>
            </a:r>
            <a:r>
              <a:rPr lang="en-US" dirty="0" smtClean="0">
                <a:solidFill>
                  <a:srgbClr val="FFFF00"/>
                </a:solidFill>
              </a:rPr>
              <a:t>follow school or activity group rules</a:t>
            </a:r>
          </a:p>
          <a:p>
            <a:pPr>
              <a:defRPr/>
            </a:pPr>
            <a:r>
              <a:rPr lang="en-US" dirty="0" smtClean="0"/>
              <a:t>Pressure to </a:t>
            </a:r>
            <a:r>
              <a:rPr lang="en-US" dirty="0" smtClean="0">
                <a:solidFill>
                  <a:srgbClr val="FFFF00"/>
                </a:solidFill>
              </a:rPr>
              <a:t>respect the property of others</a:t>
            </a:r>
          </a:p>
          <a:p>
            <a:pPr>
              <a:defRPr/>
            </a:pPr>
            <a:r>
              <a:rPr lang="en-US" dirty="0" smtClean="0"/>
              <a:t>Pressure to </a:t>
            </a:r>
            <a:r>
              <a:rPr lang="en-US" dirty="0" smtClean="0">
                <a:solidFill>
                  <a:srgbClr val="FFFF00"/>
                </a:solidFill>
              </a:rPr>
              <a:t>not drink and drive</a:t>
            </a:r>
          </a:p>
          <a:p>
            <a:pPr>
              <a:defRPr/>
            </a:pPr>
            <a:r>
              <a:rPr lang="en-US" dirty="0" smtClean="0"/>
              <a:t>Pressure to </a:t>
            </a:r>
            <a:r>
              <a:rPr lang="en-US" dirty="0" smtClean="0">
                <a:solidFill>
                  <a:srgbClr val="FFFF00"/>
                </a:solidFill>
              </a:rPr>
              <a:t>join a service group</a:t>
            </a:r>
          </a:p>
          <a:p>
            <a:pPr>
              <a:defRPr/>
            </a:pPr>
            <a:r>
              <a:rPr lang="en-US" dirty="0" smtClean="0"/>
              <a:t>Pressure to </a:t>
            </a:r>
            <a:r>
              <a:rPr lang="en-US" dirty="0" smtClean="0">
                <a:solidFill>
                  <a:srgbClr val="FFFF00"/>
                </a:solidFill>
              </a:rPr>
              <a:t>get into college</a:t>
            </a:r>
          </a:p>
          <a:p>
            <a:pPr>
              <a:defRPr/>
            </a:pPr>
            <a:r>
              <a:rPr lang="en-US" dirty="0" smtClean="0"/>
              <a:t>Pressure to </a:t>
            </a:r>
            <a:r>
              <a:rPr lang="en-US" dirty="0" smtClean="0">
                <a:solidFill>
                  <a:srgbClr val="FFFF00"/>
                </a:solidFill>
              </a:rPr>
              <a:t>say quiet during exams</a:t>
            </a:r>
          </a:p>
          <a:p>
            <a:pPr>
              <a:defRPr/>
            </a:pPr>
            <a:r>
              <a:rPr lang="en-US" dirty="0" smtClean="0"/>
              <a:t>Pressure to </a:t>
            </a:r>
            <a:r>
              <a:rPr lang="en-US" dirty="0" smtClean="0">
                <a:solidFill>
                  <a:srgbClr val="FFFF00"/>
                </a:solidFill>
              </a:rPr>
              <a:t>obey rules, laws, etc.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dirty="0" smtClean="0">
                <a:solidFill>
                  <a:schemeClr val="tx1"/>
                </a:solidFill>
              </a:rPr>
              <a:t>How can you benefit from positive peer pressure?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 smtClean="0"/>
              <a:t>You may </a:t>
            </a:r>
            <a:r>
              <a:rPr lang="en-US" dirty="0" smtClean="0">
                <a:solidFill>
                  <a:srgbClr val="FFFF00"/>
                </a:solidFill>
              </a:rPr>
              <a:t>learn something new </a:t>
            </a:r>
            <a:r>
              <a:rPr lang="en-US" dirty="0" smtClean="0"/>
              <a:t>and have a new experience.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 smtClean="0"/>
              <a:t>You can </a:t>
            </a:r>
            <a:r>
              <a:rPr lang="en-US" dirty="0" smtClean="0">
                <a:solidFill>
                  <a:srgbClr val="FFFF00"/>
                </a:solidFill>
              </a:rPr>
              <a:t>overcome a fear.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 smtClean="0"/>
              <a:t>You will </a:t>
            </a:r>
            <a:r>
              <a:rPr lang="en-US" dirty="0" smtClean="0">
                <a:solidFill>
                  <a:srgbClr val="FFFF00"/>
                </a:solidFill>
              </a:rPr>
              <a:t>avoid breaking the law</a:t>
            </a:r>
            <a:r>
              <a:rPr lang="en-US" dirty="0" smtClean="0"/>
              <a:t>, getting into trouble with your parents and hurting your health.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Friendships, socializing, encouragement and good advice.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What is negative peer pressure?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Negative peer pressure is being talked into doing something that </a:t>
            </a:r>
            <a:r>
              <a:rPr lang="en-US" b="1" dirty="0" smtClean="0">
                <a:solidFill>
                  <a:srgbClr val="FFFF00"/>
                </a:solidFill>
              </a:rPr>
              <a:t>you didn't want to do </a:t>
            </a:r>
            <a:r>
              <a:rPr lang="en-US" dirty="0" smtClean="0">
                <a:solidFill>
                  <a:srgbClr val="FFFF00"/>
                </a:solidFill>
              </a:rPr>
              <a:t>because your friends said that you should.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Negative  peer pressure is usually the result of wanting to be accepted by your peers.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Curtain Call</Template>
  <TotalTime>365</TotalTime>
  <Words>479</Words>
  <Application>Microsoft Office PowerPoint</Application>
  <PresentationFormat>On-screen Show (4:3)</PresentationFormat>
  <Paragraphs>57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Comic Sans MS</vt:lpstr>
      <vt:lpstr>Tahoma</vt:lpstr>
      <vt:lpstr>Times New Roman</vt:lpstr>
      <vt:lpstr>Wingdings</vt:lpstr>
      <vt:lpstr>Curtain Call</vt:lpstr>
      <vt:lpstr>Peer Pressure</vt:lpstr>
      <vt:lpstr>Who is Peers? </vt:lpstr>
      <vt:lpstr>What is Peer Pressure?</vt:lpstr>
      <vt:lpstr>Why teenagers so easily influenced by Peers?</vt:lpstr>
      <vt:lpstr>Types of Peer Pressure</vt:lpstr>
      <vt:lpstr>Positive Peer Pressure</vt:lpstr>
      <vt:lpstr>Examples of positive Peer Pressure</vt:lpstr>
      <vt:lpstr>How can you benefit from positive peer pressure?</vt:lpstr>
      <vt:lpstr>What is negative peer pressure?</vt:lpstr>
      <vt:lpstr>How can negative peer pressure affect you?</vt:lpstr>
      <vt:lpstr>How can you respond to negative peer pressure? </vt:lpstr>
      <vt:lpstr>Thank you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Peer Pressure?</dc:title>
  <dc:creator>Bala</dc:creator>
  <cp:lastModifiedBy>Balamurugan J</cp:lastModifiedBy>
  <cp:revision>31</cp:revision>
  <dcterms:created xsi:type="dcterms:W3CDTF">2006-10-03T18:05:28Z</dcterms:created>
  <dcterms:modified xsi:type="dcterms:W3CDTF">2014-09-02T09:18:12Z</dcterms:modified>
</cp:coreProperties>
</file>