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4" r:id="rId3"/>
    <p:sldId id="257" r:id="rId4"/>
    <p:sldId id="285" r:id="rId5"/>
    <p:sldId id="286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8" r:id="rId16"/>
    <p:sldId id="267" r:id="rId17"/>
    <p:sldId id="269" r:id="rId18"/>
    <p:sldId id="270" r:id="rId19"/>
    <p:sldId id="271" r:id="rId20"/>
    <p:sldId id="273" r:id="rId21"/>
    <p:sldId id="274" r:id="rId22"/>
    <p:sldId id="275" r:id="rId23"/>
    <p:sldId id="283" r:id="rId24"/>
    <p:sldId id="276" r:id="rId25"/>
    <p:sldId id="277" r:id="rId26"/>
    <p:sldId id="279" r:id="rId27"/>
    <p:sldId id="278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60" d="100"/>
          <a:sy n="60" d="100"/>
        </p:scale>
        <p:origin x="-76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121" y="2667000"/>
            <a:ext cx="81497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MOBILE PHONE ADDICTION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475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14600"/>
            <a:ext cx="74610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its impact on people?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6717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057400"/>
            <a:ext cx="832567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Mental disorders,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Sight problems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Head aches,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Hearing problems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Psychological disorders,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etc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533400"/>
            <a:ext cx="464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impact on people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295392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057400"/>
            <a:ext cx="76469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200" dirty="0" smtClean="0"/>
              <a:t>Mobile phones release  many radiations which are very harmful for the human beings. Which are called MOBILE PHONE RADIATIONS.</a:t>
            </a:r>
          </a:p>
          <a:p>
            <a:endParaRPr lang="en-US" sz="3200" dirty="0" smtClean="0"/>
          </a:p>
          <a:p>
            <a:pPr marL="571500" indent="-571500">
              <a:buFont typeface="Wingdings" pitchFamily="2" charset="2"/>
              <a:buChar char="v"/>
            </a:pPr>
            <a:r>
              <a:rPr lang="en-US" sz="3200" dirty="0" smtClean="0"/>
              <a:t>Doctors </a:t>
            </a:r>
            <a:r>
              <a:rPr lang="en-US" sz="3200" dirty="0"/>
              <a:t>call the </a:t>
            </a:r>
            <a:r>
              <a:rPr lang="en-US" sz="3200" dirty="0" smtClean="0"/>
              <a:t>issue of mobile phone addiction as "</a:t>
            </a:r>
            <a:r>
              <a:rPr lang="en-US" sz="3200" b="1" dirty="0" smtClean="0"/>
              <a:t>problem </a:t>
            </a:r>
            <a:r>
              <a:rPr lang="en-US" sz="3200" b="1" dirty="0"/>
              <a:t>mobile phone use</a:t>
            </a:r>
            <a:r>
              <a:rPr lang="en-US" sz="3200" dirty="0" smtClean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IN" dirty="0" smtClean="0"/>
              <a:t>Effects of addiction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1827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362200"/>
            <a:ext cx="8991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That is called as mobile phone addiction.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969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"/>
            <a:ext cx="8077200" cy="6641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88585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700" y="1219200"/>
            <a:ext cx="61722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These are the three main things that had become horrible in our life now-a-days.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857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2987"/>
            <a:ext cx="5943599" cy="4772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901687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543799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450340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90600"/>
            <a:ext cx="7973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Are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we getting addicted??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7467600" cy="3801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615398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2727886"/>
              </p:ext>
            </p:extLst>
          </p:nvPr>
        </p:nvGraphicFramePr>
        <p:xfrm>
          <a:off x="533400" y="1981200"/>
          <a:ext cx="8065268" cy="4102101"/>
        </p:xfrm>
        <a:graphic>
          <a:graphicData uri="http://schemas.openxmlformats.org/drawingml/2006/table">
            <a:tbl>
              <a:tblPr/>
              <a:tblGrid>
                <a:gridCol w="865187"/>
                <a:gridCol w="7200081"/>
              </a:tblGrid>
              <a:tr h="739776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have your cell phone with you constantly, even at home you have it in your pocket or right next to you?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find someone to call as soon as you leave the classroom?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always feel anxious about your cell phone, especially when you are unable to use it ? (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 in class)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04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take cell phone breaks while doing homework?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experience high levels of anxiety, stress, or insecurity whenever you are without your cell phone?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E8"/>
                    </a:solidFill>
                  </a:tcPr>
                </a:tc>
              </a:tr>
              <a:tr h="1006475"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新細明體" panose="02020500000000000000" pitchFamily="18" charset="-120"/>
                        </a:rPr>
                        <a:t>06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 sz="240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defRPr sz="22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defRPr>
                          <a:solidFill>
                            <a:srgbClr val="A04DA3"/>
                          </a:solidFill>
                          <a:latin typeface="Georgia" panose="02040502050405020303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 you sometimes feel that your phone is ringing, but when you answer it or listen longer you find it wasn't ringing at all. (known as 'phantom ringing')?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5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2CE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79956" y="990600"/>
            <a:ext cx="405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Answer these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616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990600"/>
          </a:xfrm>
        </p:spPr>
        <p:txBody>
          <a:bodyPr/>
          <a:lstStyle/>
          <a:p>
            <a:r>
              <a:rPr lang="en-US" dirty="0" smtClean="0"/>
              <a:t>Do you……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Reach  for  your  smartphone first thing in the morning?</a:t>
            </a:r>
          </a:p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Check  your smartphone last thing at night?</a:t>
            </a:r>
          </a:p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Take your smartphone to the bathroom with you?</a:t>
            </a:r>
          </a:p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Play with your smartphone while people are talking to you?</a:t>
            </a:r>
          </a:p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Look at your smartphone even although it isn’t doing anything?</a:t>
            </a:r>
          </a:p>
          <a:p>
            <a:pPr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Have to charge your smartphone more than once a day?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52954"/>
            <a:ext cx="79557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Because you are already 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ADDICTED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to your mobile phone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491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1828800"/>
            <a:ext cx="90283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does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MOBILE ADDICTION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happen?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1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62"/>
            <a:ext cx="8796338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96566" y="2967335"/>
            <a:ext cx="4350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ADDICTION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02388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bi-p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678" y="228600"/>
            <a:ext cx="8206921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49" y="1295400"/>
            <a:ext cx="4724400" cy="4844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05841" y="2835178"/>
            <a:ext cx="2512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Finally,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75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43000"/>
            <a:ext cx="7815943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Teenage is less and now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are almost 17,18 or 19 yrs.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 have a very less span of our teenage so enjoy it but don’t waste it in getting addicted to the mobile. 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99185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39140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668012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47800"/>
            <a:ext cx="84582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Already mobiles had replaced many a things in our life such as calendars, calculators and many more but don’t let them replace your relationships.</a:t>
            </a:r>
            <a:endParaRPr lang="en-US" sz="4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8359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3609573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631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934200" cy="541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3068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133600"/>
            <a:ext cx="5105400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</a:t>
            </a:r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MOBILE ADDICTION???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511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8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6360" y="2286000"/>
            <a:ext cx="547363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Handwriting" pitchFamily="66" charset="0"/>
              </a:rPr>
              <a:t>thank you</a:t>
            </a:r>
            <a:endParaRPr lang="en-US" sz="8800" b="1" i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876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addiction?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76488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addiction is the state of being enslaved to a habit or practice which we do regularly.</a:t>
            </a:r>
          </a:p>
          <a:p>
            <a:pPr marL="82296" indent="0">
              <a:buNone/>
            </a:pPr>
            <a:endParaRPr lang="en-US" sz="3200" dirty="0" smtClean="0"/>
          </a:p>
          <a:p>
            <a:r>
              <a:rPr lang="en-US" sz="3200" dirty="0" smtClean="0"/>
              <a:t>Addiction is when a person becomes dependent on something and feels like they can't go without it.</a:t>
            </a:r>
          </a:p>
        </p:txBody>
      </p:sp>
    </p:spTree>
    <p:extLst>
      <p:ext uri="{BB962C8B-B14F-4D97-AF65-F5344CB8AC3E}">
        <p14:creationId xmlns="" xmlns:p14="http://schemas.microsoft.com/office/powerpoint/2010/main" val="3569257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addiction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735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The usage of cell phones has become very addicting for the people in the world today.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Those people </a:t>
            </a:r>
            <a:r>
              <a:rPr lang="en-US" sz="2800" u="sng" dirty="0" smtClean="0">
                <a:solidFill>
                  <a:schemeClr val="tx1"/>
                </a:solidFill>
              </a:rPr>
              <a:t>who can’t be without using mobile phones are addicted to phones </a:t>
            </a:r>
            <a:r>
              <a:rPr lang="en-US" sz="2800" dirty="0" smtClean="0">
                <a:solidFill>
                  <a:schemeClr val="tx1"/>
                </a:solidFill>
              </a:rPr>
              <a:t>that is called mobile phone addiction.</a:t>
            </a:r>
          </a:p>
          <a:p>
            <a:endParaRPr lang="en-US" sz="2800" dirty="0"/>
          </a:p>
        </p:txBody>
      </p:sp>
      <p:pic>
        <p:nvPicPr>
          <p:cNvPr id="4" name="Picture 3" descr="I-AM-A-PHONE-ADDI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572000"/>
            <a:ext cx="3886200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06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0104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 rot="18843714">
            <a:off x="132900" y="2256628"/>
            <a:ext cx="4267200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This is how we got addicted to mobile phone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524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7800"/>
            <a:ext cx="734422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Getting strucked to our mobile phones even when there are many people around us.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028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057400"/>
            <a:ext cx="55458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Why are we getting addicted???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785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1363" y="914400"/>
            <a:ext cx="367119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facebook,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What's app,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Twitter,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Gmail,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new apps,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Google etc.,</a:t>
            </a:r>
          </a:p>
        </p:txBody>
      </p:sp>
    </p:spTree>
    <p:extLst>
      <p:ext uri="{BB962C8B-B14F-4D97-AF65-F5344CB8AC3E}">
        <p14:creationId xmlns="" xmlns:p14="http://schemas.microsoft.com/office/powerpoint/2010/main" val="1292777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290</TotalTime>
  <Words>515</Words>
  <Application>Microsoft Office PowerPoint</Application>
  <PresentationFormat>On-screen Show (4:3)</PresentationFormat>
  <Paragraphs>65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Slide 1</vt:lpstr>
      <vt:lpstr>Do you……</vt:lpstr>
      <vt:lpstr>Slide 3</vt:lpstr>
      <vt:lpstr>What is addiction?</vt:lpstr>
      <vt:lpstr>Mobile phone addiction</vt:lpstr>
      <vt:lpstr>Slide 6</vt:lpstr>
      <vt:lpstr>Slide 7</vt:lpstr>
      <vt:lpstr>Slide 8</vt:lpstr>
      <vt:lpstr>Slide 9</vt:lpstr>
      <vt:lpstr>Slide 10</vt:lpstr>
      <vt:lpstr>Slide 11</vt:lpstr>
      <vt:lpstr>Effects of addiction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Rachana</dc:creator>
  <cp:lastModifiedBy>Bala J</cp:lastModifiedBy>
  <cp:revision>24</cp:revision>
  <dcterms:created xsi:type="dcterms:W3CDTF">2006-08-16T00:00:00Z</dcterms:created>
  <dcterms:modified xsi:type="dcterms:W3CDTF">2015-10-23T03:57:50Z</dcterms:modified>
</cp:coreProperties>
</file>