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844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31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39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023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20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1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23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45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08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9092E1-65E8-4B73-85B3-D8E0E5929917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F250CA-2449-4766-8D9E-335F9EC400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055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Dishonesty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0533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Stealing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To take (the property of another) without right or permission</a:t>
            </a:r>
          </a:p>
          <a:p>
            <a:endParaRPr lang="en-US" sz="2800" dirty="0" smtClean="0"/>
          </a:p>
          <a:p>
            <a:r>
              <a:rPr lang="en-US" sz="2800" dirty="0" smtClean="0"/>
              <a:t>To commit theft, The act of stealing..</a:t>
            </a:r>
          </a:p>
          <a:p>
            <a:endParaRPr lang="en-US" sz="2800" dirty="0" smtClean="0"/>
          </a:p>
          <a:p>
            <a:r>
              <a:rPr lang="en-US" sz="2800" dirty="0" smtClean="0"/>
              <a:t>Stealing may be</a:t>
            </a:r>
          </a:p>
          <a:p>
            <a:pPr>
              <a:buNone/>
            </a:pPr>
            <a:r>
              <a:rPr lang="en-US" sz="2800" dirty="0" smtClean="0"/>
              <a:t>     Goods/money/Property/Findings(intellectual Property)…etc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50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Burglary </a:t>
            </a:r>
            <a:r>
              <a:rPr lang="en-US" sz="2400" dirty="0"/>
              <a:t>(House breaking/Entering )</a:t>
            </a:r>
          </a:p>
          <a:p>
            <a:r>
              <a:rPr lang="en-US" sz="2800" dirty="0" smtClean="0"/>
              <a:t>Looting </a:t>
            </a:r>
            <a:r>
              <a:rPr lang="en-US" sz="2400" dirty="0"/>
              <a:t>(sacking/Plundering  )</a:t>
            </a:r>
          </a:p>
          <a:p>
            <a:r>
              <a:rPr lang="en-US" sz="2800" dirty="0" smtClean="0"/>
              <a:t>Robbery  </a:t>
            </a:r>
            <a:r>
              <a:rPr lang="en-US" sz="2400" dirty="0"/>
              <a:t>(taking valuables by force)</a:t>
            </a:r>
          </a:p>
          <a:p>
            <a:r>
              <a:rPr lang="en-US" sz="2800" dirty="0" smtClean="0"/>
              <a:t>Shoplifting (</a:t>
            </a:r>
            <a:r>
              <a:rPr lang="en-US" sz="2400" dirty="0"/>
              <a:t>knowingly obtaining goods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Theft from Libraries</a:t>
            </a:r>
          </a:p>
          <a:p>
            <a:r>
              <a:rPr lang="en-US" sz="2800" dirty="0" smtClean="0"/>
              <a:t>Kleptomania </a:t>
            </a:r>
            <a:r>
              <a:rPr lang="en-US" sz="2400" dirty="0"/>
              <a:t>(inability to resist urges/disorder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33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218" y="3508720"/>
            <a:ext cx="9720072" cy="1499616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84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Dishonesty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09481"/>
            <a:ext cx="9720073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Dishonesty</a:t>
            </a:r>
            <a:r>
              <a:rPr lang="en-US" sz="2400" dirty="0" smtClean="0"/>
              <a:t> is to act without honesty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is used to describe a lack of probity, cheating, immorality, etc.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Dishonesty is the fundamental component of a majority of offences…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Dishonesty results lack of respect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Gandhi-Ahimsa </a:t>
            </a:r>
            <a:r>
              <a:rPr lang="en-US" sz="2400" dirty="0"/>
              <a:t>(Truth)-Learned Honesty </a:t>
            </a:r>
            <a:r>
              <a:rPr lang="en-US" sz="2400" dirty="0" smtClean="0"/>
              <a:t>from-</a:t>
            </a:r>
            <a:r>
              <a:rPr lang="en-US" sz="2400" dirty="0" err="1" smtClean="0"/>
              <a:t>Harichandra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614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Dishonesty…..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10000187" cy="3311416"/>
          </a:xfrm>
        </p:spPr>
        <p:txBody>
          <a:bodyPr>
            <a:noAutofit/>
          </a:bodyPr>
          <a:lstStyle/>
          <a:p>
            <a:r>
              <a:rPr lang="en-US" sz="3200" dirty="0" smtClean="0"/>
              <a:t>One is not supposed to tell lies at any time</a:t>
            </a:r>
          </a:p>
          <a:p>
            <a:r>
              <a:rPr lang="en-US" sz="3200" dirty="0" err="1" smtClean="0"/>
              <a:t>Eg</a:t>
            </a:r>
            <a:r>
              <a:rPr lang="en-US" sz="3200" dirty="0" smtClean="0"/>
              <a:t>: Seller – Buyer (Dishonesty)</a:t>
            </a:r>
          </a:p>
          <a:p>
            <a:r>
              <a:rPr lang="en-US" sz="3200" dirty="0" smtClean="0"/>
              <a:t>Employer, Educational institutions, Students, </a:t>
            </a:r>
            <a:r>
              <a:rPr lang="en-US" sz="3200" dirty="0" err="1" smtClean="0"/>
              <a:t>etc</a:t>
            </a:r>
            <a:r>
              <a:rPr lang="en-US" sz="3200" dirty="0" smtClean="0"/>
              <a:t> doing Dishonesty.</a:t>
            </a:r>
          </a:p>
        </p:txBody>
      </p:sp>
    </p:spTree>
    <p:extLst>
      <p:ext uri="{BB962C8B-B14F-4D97-AF65-F5344CB8AC3E}">
        <p14:creationId xmlns:p14="http://schemas.microsoft.com/office/powerpoint/2010/main" xmlns="" val="2450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Causes….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Laziness</a:t>
            </a:r>
          </a:p>
          <a:p>
            <a:r>
              <a:rPr lang="en-US" sz="3200" dirty="0" smtClean="0"/>
              <a:t>Lack of Skill</a:t>
            </a:r>
          </a:p>
          <a:p>
            <a:r>
              <a:rPr lang="en-US" sz="3200" dirty="0" smtClean="0"/>
              <a:t>Peer Pressure</a:t>
            </a:r>
          </a:p>
          <a:p>
            <a:r>
              <a:rPr lang="en-US" sz="3200" dirty="0" smtClean="0"/>
              <a:t>Greed</a:t>
            </a:r>
          </a:p>
          <a:p>
            <a:r>
              <a:rPr lang="en-US" sz="3200" dirty="0" smtClean="0"/>
              <a:t>Financial Stress</a:t>
            </a:r>
          </a:p>
          <a:p>
            <a:r>
              <a:rPr lang="en-US" sz="3200" dirty="0" smtClean="0"/>
              <a:t>Confused morals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47924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Dishonesty by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Academics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/>
              <a:t>Bias/Prejudice (By Teacher/Student)</a:t>
            </a:r>
          </a:p>
          <a:p>
            <a:r>
              <a:rPr lang="en-US" sz="2800" b="1" dirty="0" smtClean="0"/>
              <a:t>Trade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/>
              <a:t>Weighing/Expiry dates/misleading add</a:t>
            </a:r>
            <a:endParaRPr lang="en-US" sz="2800" dirty="0" smtClean="0"/>
          </a:p>
          <a:p>
            <a:r>
              <a:rPr lang="en-US" sz="2800" b="1" dirty="0" smtClean="0"/>
              <a:t>Professionals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/>
              <a:t>Doctors- unwanted operation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smtClean="0"/>
              <a:t> Lawyer- </a:t>
            </a:r>
            <a:r>
              <a:rPr lang="en-US" sz="2800" dirty="0"/>
              <a:t>Producing false witness </a:t>
            </a:r>
          </a:p>
          <a:p>
            <a:pPr>
              <a:buNone/>
            </a:pPr>
            <a:r>
              <a:rPr lang="en-US" sz="2800" dirty="0"/>
              <a:t>     </a:t>
            </a:r>
            <a:r>
              <a:rPr lang="en-US" sz="2800" dirty="0" smtClean="0"/>
              <a:t>Engineers- </a:t>
            </a:r>
            <a:r>
              <a:rPr lang="en-US" sz="2800" dirty="0"/>
              <a:t>Spurious inputs.. </a:t>
            </a:r>
          </a:p>
        </p:txBody>
      </p:sp>
    </p:spTree>
    <p:extLst>
      <p:ext uri="{BB962C8B-B14F-4D97-AF65-F5344CB8AC3E}">
        <p14:creationId xmlns:p14="http://schemas.microsoft.com/office/powerpoint/2010/main" xmlns="" val="309839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Accountability</a:t>
            </a:r>
          </a:p>
          <a:p>
            <a:endParaRPr lang="en-US" sz="3200" dirty="0" smtClean="0"/>
          </a:p>
          <a:p>
            <a:r>
              <a:rPr lang="en-US" sz="3200" dirty="0" smtClean="0"/>
              <a:t>Best Business Practices</a:t>
            </a:r>
          </a:p>
          <a:p>
            <a:endParaRPr lang="en-US" sz="3200" dirty="0" smtClean="0"/>
          </a:p>
          <a:p>
            <a:r>
              <a:rPr lang="en-US" sz="3200" dirty="0" smtClean="0"/>
              <a:t>Moral Education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64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Reasons for being honest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effectLst/>
              </a:rPr>
              <a:t>Peace of mind </a:t>
            </a:r>
          </a:p>
          <a:p>
            <a:r>
              <a:rPr lang="en-US" altLang="en-US" sz="3200" dirty="0" smtClean="0">
                <a:effectLst/>
              </a:rPr>
              <a:t>Character and reputation </a:t>
            </a:r>
          </a:p>
          <a:p>
            <a:r>
              <a:rPr lang="en-US" altLang="en-US" sz="3200" dirty="0" smtClean="0">
                <a:effectLst/>
              </a:rPr>
              <a:t>Relationships </a:t>
            </a:r>
          </a:p>
          <a:p>
            <a:r>
              <a:rPr lang="en-US" altLang="en-US" sz="3200" dirty="0" smtClean="0">
                <a:effectLst/>
              </a:rPr>
              <a:t>Wholeness </a:t>
            </a:r>
          </a:p>
          <a:p>
            <a:r>
              <a:rPr lang="en-US" altLang="en-US" sz="3200" dirty="0" smtClean="0">
                <a:effectLst/>
              </a:rPr>
              <a:t>Mental and physical health </a:t>
            </a:r>
          </a:p>
          <a:p>
            <a:endParaRPr lang="en-US" altLang="en-US" sz="32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7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dishonesty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Stealing</a:t>
            </a:r>
          </a:p>
          <a:p>
            <a:r>
              <a:rPr lang="en-US" sz="3600" dirty="0" smtClean="0"/>
              <a:t>Malpractices in examination</a:t>
            </a:r>
          </a:p>
          <a:p>
            <a:r>
              <a:rPr lang="en-US" sz="3600" dirty="0" smtClean="0"/>
              <a:t>Plagiarism, etc..</a:t>
            </a:r>
          </a:p>
        </p:txBody>
      </p:sp>
    </p:spTree>
    <p:extLst>
      <p:ext uri="{BB962C8B-B14F-4D97-AF65-F5344CB8AC3E}">
        <p14:creationId xmlns:p14="http://schemas.microsoft.com/office/powerpoint/2010/main" xmlns="" val="36289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670" y="5010956"/>
            <a:ext cx="7496242" cy="1470025"/>
          </a:xfrm>
        </p:spPr>
        <p:txBody>
          <a:bodyPr/>
          <a:lstStyle/>
          <a:p>
            <a:r>
              <a:rPr lang="en-US" dirty="0" smtClean="0"/>
              <a:t>Stealing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222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Dishonesty</vt:lpstr>
      <vt:lpstr>Dishonesty</vt:lpstr>
      <vt:lpstr>Dishonesty…..</vt:lpstr>
      <vt:lpstr>Causes….</vt:lpstr>
      <vt:lpstr>Dishonesty by Profession</vt:lpstr>
      <vt:lpstr>Controlling Dishonesty</vt:lpstr>
      <vt:lpstr>Reasons for being honest</vt:lpstr>
      <vt:lpstr>Ways of dishonesty </vt:lpstr>
      <vt:lpstr>Stealing </vt:lpstr>
      <vt:lpstr>Stealing</vt:lpstr>
      <vt:lpstr>Types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Dishonesty and stealing</dc:title>
  <dc:creator>Balamurugan J</dc:creator>
  <cp:lastModifiedBy>Bala J</cp:lastModifiedBy>
  <cp:revision>10</cp:revision>
  <dcterms:created xsi:type="dcterms:W3CDTF">2014-06-25T17:36:42Z</dcterms:created>
  <dcterms:modified xsi:type="dcterms:W3CDTF">2015-10-03T08:24:10Z</dcterms:modified>
</cp:coreProperties>
</file>