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6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A381-E8BA-44E1-85DC-83E1D8F55A55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6DCA-6829-426A-897D-ED0E4462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servearticles.com/write-a-brief-note-on-counseling-psychology.html" TargetMode="External"/><Relationship Id="rId3" Type="http://schemas.openxmlformats.org/officeDocument/2006/relationships/hyperlink" Target="http://www.preservearticles.com/what-is-child-and-developmental-psychology.html" TargetMode="External"/><Relationship Id="rId7" Type="http://schemas.openxmlformats.org/officeDocument/2006/relationships/hyperlink" Target="http://www.preservearticles.com/sports-psychology.html" TargetMode="External"/><Relationship Id="rId2" Type="http://schemas.openxmlformats.org/officeDocument/2006/relationships/hyperlink" Target="http://www.preservearticles.com/brief-note-on-the-meaning-and-importance-of-educational-psycholog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eservearticles.com/environmental-psychology.html" TargetMode="External"/><Relationship Id="rId5" Type="http://schemas.openxmlformats.org/officeDocument/2006/relationships/hyperlink" Target="http://www.preservearticles.com/abnormal-psychology.html" TargetMode="External"/><Relationship Id="rId4" Type="http://schemas.openxmlformats.org/officeDocument/2006/relationships/hyperlink" Target="http://www.preservearticles.com/what-do-you-mean-by-organizational-psycholog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of Psychology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62152"/>
            <a:ext cx="9144000" cy="595648"/>
          </a:xfrm>
        </p:spPr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J Balamurugan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3249993"/>
            <a:ext cx="10515600" cy="1325563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Psychology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27028" cy="46009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>
                <a:effectLst/>
              </a:rPr>
              <a:t>Psychology has expanded its scope in modern times. </a:t>
            </a:r>
            <a:r>
              <a:rPr lang="en-US" u="sng" dirty="0" smtClean="0">
                <a:effectLst/>
              </a:rPr>
              <a:t>Within the discipline, several sub fields have emerged. </a:t>
            </a:r>
            <a:r>
              <a:rPr lang="en-US" dirty="0" smtClean="0">
                <a:effectLst/>
              </a:rPr>
              <a:t>Each sub field has its assumptions, theories, methods of inquiry, and applications.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>
                <a:effectLst/>
              </a:rPr>
              <a:t>In many academic institutions, psychology constitutes one department, but psychologists differ in their interest, choice of the subjects, and the decree to which they are involved in the </a:t>
            </a:r>
            <a:r>
              <a:rPr lang="en-US" u="sng" dirty="0" smtClean="0">
                <a:effectLst/>
              </a:rPr>
              <a:t>application of psychology in solving life’s problems.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>
                <a:effectLst/>
              </a:rPr>
              <a:t>Some of the contemporary field of psychology are:</a:t>
            </a:r>
          </a:p>
        </p:txBody>
      </p:sp>
    </p:spTree>
    <p:extLst>
      <p:ext uri="{BB962C8B-B14F-4D97-AF65-F5344CB8AC3E}">
        <p14:creationId xmlns:p14="http://schemas.microsoft.com/office/powerpoint/2010/main" val="25715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Psychology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Educational </a:t>
            </a:r>
            <a:r>
              <a:rPr lang="en-US" dirty="0">
                <a:hlinkClick r:id="rId2"/>
              </a:rPr>
              <a:t>Psychology</a:t>
            </a:r>
            <a:endParaRPr lang="en-US" dirty="0"/>
          </a:p>
          <a:p>
            <a:r>
              <a:rPr lang="en-US" dirty="0" smtClean="0">
                <a:hlinkClick r:id="rId3"/>
              </a:rPr>
              <a:t>Child </a:t>
            </a:r>
            <a:r>
              <a:rPr lang="en-US" dirty="0">
                <a:hlinkClick r:id="rId3"/>
              </a:rPr>
              <a:t>and Developmental Psychology</a:t>
            </a:r>
            <a:endParaRPr lang="en-US" dirty="0"/>
          </a:p>
          <a:p>
            <a:r>
              <a:rPr lang="en-US" dirty="0" smtClean="0">
                <a:hlinkClick r:id="rId4"/>
              </a:rPr>
              <a:t>Industrial </a:t>
            </a:r>
            <a:r>
              <a:rPr lang="en-US" dirty="0">
                <a:hlinkClick r:id="rId4"/>
              </a:rPr>
              <a:t>and Organizational Psychology</a:t>
            </a:r>
            <a:endParaRPr lang="en-US" dirty="0"/>
          </a:p>
          <a:p>
            <a:r>
              <a:rPr lang="en-US" dirty="0" smtClean="0">
                <a:hlinkClick r:id="rId5"/>
              </a:rPr>
              <a:t>Abnormal </a:t>
            </a:r>
            <a:r>
              <a:rPr lang="en-US" dirty="0">
                <a:hlinkClick r:id="rId5"/>
              </a:rPr>
              <a:t>Psychology</a:t>
            </a:r>
            <a:endParaRPr lang="en-US" dirty="0"/>
          </a:p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Health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Psychology</a:t>
            </a:r>
          </a:p>
          <a:p>
            <a:r>
              <a:rPr lang="en-US" dirty="0" smtClean="0">
                <a:hlinkClick r:id="rId6"/>
              </a:rPr>
              <a:t>Environmental </a:t>
            </a:r>
            <a:r>
              <a:rPr lang="en-US" dirty="0">
                <a:hlinkClick r:id="rId6"/>
              </a:rPr>
              <a:t>Psychology</a:t>
            </a:r>
            <a:endParaRPr lang="en-US" dirty="0"/>
          </a:p>
          <a:p>
            <a:r>
              <a:rPr lang="en-US" dirty="0" smtClean="0">
                <a:hlinkClick r:id="rId7"/>
              </a:rPr>
              <a:t>Sports </a:t>
            </a:r>
            <a:r>
              <a:rPr lang="en-US" dirty="0">
                <a:hlinkClick r:id="rId7"/>
              </a:rPr>
              <a:t>Psychology</a:t>
            </a:r>
            <a:endParaRPr lang="en-US" dirty="0"/>
          </a:p>
          <a:p>
            <a:r>
              <a:rPr lang="en-US" dirty="0" smtClean="0">
                <a:hlinkClick r:id="rId8"/>
              </a:rPr>
              <a:t>Counseling Psychology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39907" cy="4755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Many psychologist in this area </a:t>
            </a:r>
            <a:r>
              <a:rPr lang="en-US" u="sng" dirty="0" smtClean="0"/>
              <a:t>study about psychological disorders</a:t>
            </a:r>
            <a:r>
              <a:rPr lang="en-US" dirty="0" smtClean="0"/>
              <a:t>, conditions that are brought on or influenced by psychological stress.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These disorders include high blood pressure, head aches, asthma etc.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u="sng" dirty="0" smtClean="0"/>
              <a:t>Researchers have discovered that chronic stress is associated with an increased risk of coronary heart diseases.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Health psychologists also study how people cope with stress.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They have found that  who have family, friends and other forms of social support are healthier and live longer those who are isolated.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Two fields within psychology focus exclusively on education: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Education psychology and school psychology.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u="sng" dirty="0" smtClean="0"/>
              <a:t>Educational psychology </a:t>
            </a:r>
            <a:r>
              <a:rPr lang="en-US" dirty="0" smtClean="0"/>
              <a:t>seek to understand and improve the teaching and learning process.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u="sng" dirty="0" smtClean="0"/>
              <a:t>School psychologists </a:t>
            </a:r>
            <a:r>
              <a:rPr lang="en-US" dirty="0" smtClean="0"/>
              <a:t>work in elementary and secondary school system administering list and counselling children with academic or emotional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the business world, psychology is applied in the work place and in the market place. </a:t>
            </a: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 study and factors that influences work motivational, satisfaction and productivity as well as study the personal traits and the great leadership influences.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Others focus on the process of personal selection, training and evaluation. Ex. Face-to-face interviews, gender, race etc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7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Consumer psychology </a:t>
            </a:r>
            <a:r>
              <a:rPr lang="en-US" dirty="0"/>
              <a:t>is the study of human decision making and </a:t>
            </a:r>
            <a:r>
              <a:rPr lang="en-US" dirty="0" err="1"/>
              <a:t>behaviour</a:t>
            </a:r>
            <a:r>
              <a:rPr lang="en-US" dirty="0"/>
              <a:t> in the market place.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this area researchers analyze the effects of advertising on consumers attitudes and buying habits.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Consumer psychologist also study various aspects of marketing, such as the effects of packaging, price and other factors that lead people to purchase one products rather than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Many psychologists today work in the legal system.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They consult with attorneys, testify in court as expert witness, counsel prisoners, teach in law school and research in various justice related issues.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 including jury selection, eye witness, testimony, confessions to police, lie detector tests, the death penalty, criminal profiling and the insanity defense.</a:t>
            </a:r>
          </a:p>
        </p:txBody>
      </p:sp>
    </p:spTree>
    <p:extLst>
      <p:ext uri="{BB962C8B-B14F-4D97-AF65-F5344CB8AC3E}">
        <p14:creationId xmlns:p14="http://schemas.microsoft.com/office/powerpoint/2010/main" val="30232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Environmental psychology focus on the relationship between people and their physical surroundings.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They study how street noise, heat, architectural design, population density and crowding affects people’s </a:t>
            </a:r>
            <a:r>
              <a:rPr lang="en-US" dirty="0" err="1" smtClean="0"/>
              <a:t>behaviour</a:t>
            </a:r>
            <a:r>
              <a:rPr lang="en-US" dirty="0" smtClean="0"/>
              <a:t> and mental health.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489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Application of Psychology</vt:lpstr>
      <vt:lpstr>Application of Psychology</vt:lpstr>
      <vt:lpstr>Application of Psychology</vt:lpstr>
      <vt:lpstr>Health</vt:lpstr>
      <vt:lpstr>Education </vt:lpstr>
      <vt:lpstr>Industry </vt:lpstr>
      <vt:lpstr>Business</vt:lpstr>
      <vt:lpstr>Law</vt:lpstr>
      <vt:lpstr>Environment </vt:lpstr>
      <vt:lpstr>Thank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J</dc:creator>
  <cp:lastModifiedBy>Bala J</cp:lastModifiedBy>
  <cp:revision>11</cp:revision>
  <dcterms:created xsi:type="dcterms:W3CDTF">2014-08-10T17:31:41Z</dcterms:created>
  <dcterms:modified xsi:type="dcterms:W3CDTF">2016-07-28T05:29:16Z</dcterms:modified>
</cp:coreProperties>
</file>