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36646-0555-4F01-943F-63A1D981448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7F4C0-5C9E-44C7-93BC-D2F4EBE7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314B46-7EA7-4659-91A1-62002E1CCF03}" type="slidenum">
              <a:rPr lang="en-US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28" name="Rectangle 15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29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36" name="Rectangle 2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8937" name="Rectangle 2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38" name="Rectangle 2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939" name="Rectangle 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 w="12700" cap="flat"/>
        </p:spPr>
      </p:sp>
      <p:sp>
        <p:nvSpPr>
          <p:cNvPr id="38940" name="Rectangle 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4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6EE6DF-A6B6-4133-B65E-661B5EDCDEC4}" type="slidenum">
              <a:rPr lang="en-US" sz="12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3025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6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7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31" name="Rectangle 2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32" name="Rectangle 2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3033" name="Rectangle 2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34" name="Rectangle 2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035" name="Rectangle 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 w="12700" cap="flat"/>
        </p:spPr>
      </p:sp>
      <p:sp>
        <p:nvSpPr>
          <p:cNvPr id="43036" name="Rectangle 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74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1B7CA5-DC58-446C-9020-2DB1D6E8EE66}" type="slidenum">
              <a:rPr lang="en-US" sz="120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47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48" name="Rectangle 15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4049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50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51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52" name="Rectangle 19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4053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54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55" name="Rectangle 2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56" name="Rectangle 2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4057" name="Rectangle 2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58" name="Rectangle 2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4059" name="Rectangle 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 w="12700" cap="flat"/>
        </p:spPr>
      </p:sp>
      <p:sp>
        <p:nvSpPr>
          <p:cNvPr id="44060" name="Rectangle 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5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1A1136-1AE0-4196-B7DA-639903E159F3}" type="slidenum">
              <a:rPr lang="en-US" sz="12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7" name="Rectangle 1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8" name="Rectangle 1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5069" name="Rectangle 1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70" name="Rectangle 1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71" name="Rectangle 14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72" name="Rectangle 15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5073" name="Rectangle 1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75" name="Rectangle 18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76" name="Rectangle 19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5077" name="Rectangle 20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78" name="Rectangle 21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79" name="Rectangle 2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80" name="Rectangle 2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5081" name="Rectangle 2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82" name="Rectangle 2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83" name="Rectangle 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 w="12700" cap="flat"/>
        </p:spPr>
      </p:sp>
      <p:sp>
        <p:nvSpPr>
          <p:cNvPr id="45084" name="Rectangle 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4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4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8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0" y="2138364"/>
            <a:ext cx="5202767" cy="3881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85467" y="2138364"/>
            <a:ext cx="5204884" cy="1863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85467" y="4154488"/>
            <a:ext cx="5204884" cy="1865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82DFE-85EC-4D47-AE68-E2F922C7C8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1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0" y="2138364"/>
            <a:ext cx="5202767" cy="3881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85467" y="2138364"/>
            <a:ext cx="5204884" cy="388143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607DC-54F8-4404-8493-DBE67F696D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9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2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FAD632-1434-49B2-B513-B6435545373A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A3DFC03-19A3-40BF-9820-510E9EEFE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04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J Balamurugan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803400" y="819151"/>
            <a:ext cx="6521450" cy="5218113"/>
            <a:chOff x="144" y="43"/>
            <a:chExt cx="5472" cy="3413"/>
          </a:xfrm>
        </p:grpSpPr>
        <p:pic>
          <p:nvPicPr>
            <p:cNvPr id="1127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820"/>
              <a:ext cx="5472" cy="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4" name="Pyr1"/>
            <p:cNvSpPr>
              <a:spLocks noEditPoints="1" noChangeArrowheads="1"/>
            </p:cNvSpPr>
            <p:nvPr/>
          </p:nvSpPr>
          <p:spPr bwMode="auto">
            <a:xfrm>
              <a:off x="2409" y="43"/>
              <a:ext cx="942" cy="585"/>
            </a:xfrm>
            <a:custGeom>
              <a:avLst/>
              <a:gdLst>
                <a:gd name="T0" fmla="*/ 471 w 21600"/>
                <a:gd name="T1" fmla="*/ 0 h 21600"/>
                <a:gd name="T2" fmla="*/ 942 w 21600"/>
                <a:gd name="T3" fmla="*/ 585 h 21600"/>
                <a:gd name="T4" fmla="*/ 0 w 21600"/>
                <a:gd name="T5" fmla="*/ 585 h 21600"/>
                <a:gd name="T6" fmla="*/ 0 60000 65536"/>
                <a:gd name="T7" fmla="*/ 0 60000 65536"/>
                <a:gd name="T8" fmla="*/ 0 60000 65536"/>
                <a:gd name="T9" fmla="*/ 5411 w 21600"/>
                <a:gd name="T10" fmla="*/ 11815 h 21600"/>
                <a:gd name="T11" fmla="*/ 16189 w 21600"/>
                <a:gd name="T12" fmla="*/ 20603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275" name="Pyr2"/>
            <p:cNvSpPr>
              <a:spLocks noEditPoints="1" noChangeArrowheads="1"/>
            </p:cNvSpPr>
            <p:nvPr/>
          </p:nvSpPr>
          <p:spPr bwMode="auto">
            <a:xfrm>
              <a:off x="1866" y="628"/>
              <a:ext cx="2027" cy="687"/>
            </a:xfrm>
            <a:custGeom>
              <a:avLst/>
              <a:gdLst>
                <a:gd name="T0" fmla="*/ 543 w 21600"/>
                <a:gd name="T1" fmla="*/ 0 h 21600"/>
                <a:gd name="T2" fmla="*/ 1484 w 21600"/>
                <a:gd name="T3" fmla="*/ 0 h 21600"/>
                <a:gd name="T4" fmla="*/ 2027 w 21600"/>
                <a:gd name="T5" fmla="*/ 687 h 21600"/>
                <a:gd name="T6" fmla="*/ 0 w 21600"/>
                <a:gd name="T7" fmla="*/ 68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86 w 21600"/>
                <a:gd name="T13" fmla="*/ 503 h 21600"/>
                <a:gd name="T14" fmla="*/ 15814 w 21600"/>
                <a:gd name="T15" fmla="*/ 210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276" name="Pyr3"/>
            <p:cNvSpPr>
              <a:spLocks noEditPoints="1" noChangeArrowheads="1"/>
            </p:cNvSpPr>
            <p:nvPr/>
          </p:nvSpPr>
          <p:spPr bwMode="auto">
            <a:xfrm>
              <a:off x="1327" y="1315"/>
              <a:ext cx="3105" cy="685"/>
            </a:xfrm>
            <a:custGeom>
              <a:avLst/>
              <a:gdLst>
                <a:gd name="T0" fmla="*/ 542 w 21600"/>
                <a:gd name="T1" fmla="*/ 0 h 21600"/>
                <a:gd name="T2" fmla="*/ 2563 w 21600"/>
                <a:gd name="T3" fmla="*/ 0 h 21600"/>
                <a:gd name="T4" fmla="*/ 3105 w 21600"/>
                <a:gd name="T5" fmla="*/ 685 h 21600"/>
                <a:gd name="T6" fmla="*/ 0 w 21600"/>
                <a:gd name="T7" fmla="*/ 68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287 w 21600"/>
                <a:gd name="T13" fmla="*/ 505 h 21600"/>
                <a:gd name="T14" fmla="*/ 16313 w 21600"/>
                <a:gd name="T15" fmla="*/ 210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277" name="Pyr4"/>
            <p:cNvSpPr>
              <a:spLocks noEditPoints="1" noChangeArrowheads="1"/>
            </p:cNvSpPr>
            <p:nvPr/>
          </p:nvSpPr>
          <p:spPr bwMode="auto">
            <a:xfrm>
              <a:off x="780" y="2000"/>
              <a:ext cx="4200" cy="686"/>
            </a:xfrm>
            <a:custGeom>
              <a:avLst/>
              <a:gdLst>
                <a:gd name="T0" fmla="*/ 543 w 21600"/>
                <a:gd name="T1" fmla="*/ 0 h 21600"/>
                <a:gd name="T2" fmla="*/ 3657 w 21600"/>
                <a:gd name="T3" fmla="*/ 0 h 21600"/>
                <a:gd name="T4" fmla="*/ 4200 w 21600"/>
                <a:gd name="T5" fmla="*/ 686 h 21600"/>
                <a:gd name="T6" fmla="*/ 0 w 21600"/>
                <a:gd name="T7" fmla="*/ 68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86 w 21600"/>
                <a:gd name="T13" fmla="*/ 504 h 21600"/>
                <a:gd name="T14" fmla="*/ 17311 w 21600"/>
                <a:gd name="T15" fmla="*/ 210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FFFF99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22888" name="Rectangle 8"/>
          <p:cNvSpPr>
            <a:spLocks noGrp="1" noChangeArrowheads="1"/>
          </p:cNvSpPr>
          <p:nvPr>
            <p:ph type="title"/>
          </p:nvPr>
        </p:nvSpPr>
        <p:spPr>
          <a:xfrm>
            <a:off x="2352675" y="2984501"/>
            <a:ext cx="5449888" cy="595313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rgbClr val="663300"/>
                </a:solidFill>
              </a:rPr>
              <a:t>Social Needs</a:t>
            </a:r>
          </a:p>
        </p:txBody>
      </p:sp>
      <p:pic>
        <p:nvPicPr>
          <p:cNvPr id="11268" name="Picture 9" descr="j009023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5113" y="3770314"/>
            <a:ext cx="2025650" cy="1863725"/>
          </a:xfrm>
          <a:noFill/>
        </p:spPr>
      </p:pic>
      <p:pic>
        <p:nvPicPr>
          <p:cNvPr id="11269" name="Picture 10" descr="j032461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19738" y="3775076"/>
            <a:ext cx="1560512" cy="1852613"/>
          </a:xfrm>
          <a:noFill/>
        </p:spPr>
      </p:pic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7123113" y="1911350"/>
            <a:ext cx="2608262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2800"/>
              <a:t>Affection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2800"/>
              <a:t>Acceptance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endParaRPr lang="en-US" sz="2800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6311900" y="1095375"/>
            <a:ext cx="4356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sz="3600" u="sng"/>
              <a:t>Love and Belonging</a:t>
            </a:r>
          </a:p>
        </p:txBody>
      </p:sp>
      <p:pic>
        <p:nvPicPr>
          <p:cNvPr id="11272" name="Picture 13" descr="PE03329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1768476"/>
            <a:ext cx="11509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074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8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1803400" y="819151"/>
            <a:ext cx="6521450" cy="5218113"/>
            <a:chOff x="144" y="43"/>
            <a:chExt cx="5472" cy="3413"/>
          </a:xfrm>
        </p:grpSpPr>
        <p:pic>
          <p:nvPicPr>
            <p:cNvPr id="1229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820"/>
              <a:ext cx="5472" cy="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Pyr1"/>
            <p:cNvSpPr>
              <a:spLocks noEditPoints="1" noChangeArrowheads="1"/>
            </p:cNvSpPr>
            <p:nvPr/>
          </p:nvSpPr>
          <p:spPr bwMode="auto">
            <a:xfrm>
              <a:off x="2409" y="43"/>
              <a:ext cx="942" cy="585"/>
            </a:xfrm>
            <a:custGeom>
              <a:avLst/>
              <a:gdLst>
                <a:gd name="T0" fmla="*/ 471 w 21600"/>
                <a:gd name="T1" fmla="*/ 0 h 21600"/>
                <a:gd name="T2" fmla="*/ 942 w 21600"/>
                <a:gd name="T3" fmla="*/ 585 h 21600"/>
                <a:gd name="T4" fmla="*/ 0 w 21600"/>
                <a:gd name="T5" fmla="*/ 585 h 21600"/>
                <a:gd name="T6" fmla="*/ 0 60000 65536"/>
                <a:gd name="T7" fmla="*/ 0 60000 65536"/>
                <a:gd name="T8" fmla="*/ 0 60000 65536"/>
                <a:gd name="T9" fmla="*/ 5411 w 21600"/>
                <a:gd name="T10" fmla="*/ 11815 h 21600"/>
                <a:gd name="T11" fmla="*/ 16189 w 21600"/>
                <a:gd name="T12" fmla="*/ 20603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98" name="Pyr2"/>
            <p:cNvSpPr>
              <a:spLocks noEditPoints="1" noChangeArrowheads="1"/>
            </p:cNvSpPr>
            <p:nvPr/>
          </p:nvSpPr>
          <p:spPr bwMode="auto">
            <a:xfrm>
              <a:off x="1866" y="628"/>
              <a:ext cx="2027" cy="687"/>
            </a:xfrm>
            <a:custGeom>
              <a:avLst/>
              <a:gdLst>
                <a:gd name="T0" fmla="*/ 543 w 21600"/>
                <a:gd name="T1" fmla="*/ 0 h 21600"/>
                <a:gd name="T2" fmla="*/ 1484 w 21600"/>
                <a:gd name="T3" fmla="*/ 0 h 21600"/>
                <a:gd name="T4" fmla="*/ 2027 w 21600"/>
                <a:gd name="T5" fmla="*/ 687 h 21600"/>
                <a:gd name="T6" fmla="*/ 0 w 21600"/>
                <a:gd name="T7" fmla="*/ 68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86 w 21600"/>
                <a:gd name="T13" fmla="*/ 503 h 21600"/>
                <a:gd name="T14" fmla="*/ 15814 w 21600"/>
                <a:gd name="T15" fmla="*/ 210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99" name="Pyr3"/>
            <p:cNvSpPr>
              <a:spLocks noEditPoints="1" noChangeArrowheads="1"/>
            </p:cNvSpPr>
            <p:nvPr/>
          </p:nvSpPr>
          <p:spPr bwMode="auto">
            <a:xfrm>
              <a:off x="1327" y="1315"/>
              <a:ext cx="3105" cy="685"/>
            </a:xfrm>
            <a:custGeom>
              <a:avLst/>
              <a:gdLst>
                <a:gd name="T0" fmla="*/ 542 w 21600"/>
                <a:gd name="T1" fmla="*/ 0 h 21600"/>
                <a:gd name="T2" fmla="*/ 2563 w 21600"/>
                <a:gd name="T3" fmla="*/ 0 h 21600"/>
                <a:gd name="T4" fmla="*/ 3105 w 21600"/>
                <a:gd name="T5" fmla="*/ 685 h 21600"/>
                <a:gd name="T6" fmla="*/ 0 w 21600"/>
                <a:gd name="T7" fmla="*/ 68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287 w 21600"/>
                <a:gd name="T13" fmla="*/ 505 h 21600"/>
                <a:gd name="T14" fmla="*/ 16313 w 21600"/>
                <a:gd name="T15" fmla="*/ 210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00" name="Pyr4"/>
            <p:cNvSpPr>
              <a:spLocks noEditPoints="1" noChangeArrowheads="1"/>
            </p:cNvSpPr>
            <p:nvPr/>
          </p:nvSpPr>
          <p:spPr bwMode="auto">
            <a:xfrm>
              <a:off x="780" y="2000"/>
              <a:ext cx="4200" cy="686"/>
            </a:xfrm>
            <a:custGeom>
              <a:avLst/>
              <a:gdLst>
                <a:gd name="T0" fmla="*/ 543 w 21600"/>
                <a:gd name="T1" fmla="*/ 0 h 21600"/>
                <a:gd name="T2" fmla="*/ 3657 w 21600"/>
                <a:gd name="T3" fmla="*/ 0 h 21600"/>
                <a:gd name="T4" fmla="*/ 4200 w 21600"/>
                <a:gd name="T5" fmla="*/ 686 h 21600"/>
                <a:gd name="T6" fmla="*/ 0 w 21600"/>
                <a:gd name="T7" fmla="*/ 68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86 w 21600"/>
                <a:gd name="T13" fmla="*/ 504 h 21600"/>
                <a:gd name="T14" fmla="*/ 17311 w 21600"/>
                <a:gd name="T15" fmla="*/ 210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FFFF99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23912" name="Rectangle 8"/>
          <p:cNvSpPr>
            <a:spLocks noGrp="1" noChangeArrowheads="1"/>
          </p:cNvSpPr>
          <p:nvPr>
            <p:ph type="title"/>
          </p:nvPr>
        </p:nvSpPr>
        <p:spPr>
          <a:xfrm>
            <a:off x="2551114" y="1892301"/>
            <a:ext cx="5449887" cy="595313"/>
          </a:xfrm>
        </p:spPr>
        <p:txBody>
          <a:bodyPr/>
          <a:lstStyle/>
          <a:p>
            <a:pPr eaLnBrk="1" hangingPunct="1"/>
            <a:r>
              <a:rPr lang="en-US" sz="3600"/>
              <a:t>Esteem Needs</a:t>
            </a: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6996114" y="1841501"/>
            <a:ext cx="3671887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5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2800"/>
              <a:t>Self-Respect</a:t>
            </a:r>
          </a:p>
          <a:p>
            <a:pPr eaLnBrk="1" hangingPunct="1">
              <a:spcBef>
                <a:spcPct val="45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2800"/>
              <a:t>Self-Esteem</a:t>
            </a:r>
          </a:p>
          <a:p>
            <a:pPr eaLnBrk="1" hangingPunct="1">
              <a:spcBef>
                <a:spcPct val="45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2800"/>
              <a:t>Respected by Others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/>
          </a:p>
        </p:txBody>
      </p:sp>
      <p:pic>
        <p:nvPicPr>
          <p:cNvPr id="12293" name="Picture 10" descr="j0283641"/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0851" y="2674938"/>
            <a:ext cx="828675" cy="1763712"/>
          </a:xfrm>
          <a:noFill/>
        </p:spPr>
      </p:pic>
      <p:pic>
        <p:nvPicPr>
          <p:cNvPr id="12294" name="Picture 11" descr="j019925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0289" y="3260726"/>
            <a:ext cx="1525587" cy="2220913"/>
          </a:xfrm>
          <a:noFill/>
        </p:spPr>
      </p:pic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6096000" y="1014413"/>
            <a:ext cx="4356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sz="3600" u="sng"/>
              <a:t>Esteem</a:t>
            </a:r>
          </a:p>
        </p:txBody>
      </p:sp>
    </p:spTree>
    <p:extLst>
      <p:ext uri="{BB962C8B-B14F-4D97-AF65-F5344CB8AC3E}">
        <p14:creationId xmlns:p14="http://schemas.microsoft.com/office/powerpoint/2010/main" val="122459773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39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1803400" y="819151"/>
            <a:ext cx="6521450" cy="5218113"/>
            <a:chOff x="144" y="43"/>
            <a:chExt cx="5472" cy="3413"/>
          </a:xfrm>
        </p:grpSpPr>
        <p:pic>
          <p:nvPicPr>
            <p:cNvPr id="1331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820"/>
              <a:ext cx="5472" cy="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9" name="Pyr1"/>
            <p:cNvSpPr>
              <a:spLocks noEditPoints="1" noChangeArrowheads="1"/>
            </p:cNvSpPr>
            <p:nvPr/>
          </p:nvSpPr>
          <p:spPr bwMode="auto">
            <a:xfrm>
              <a:off x="2409" y="43"/>
              <a:ext cx="942" cy="585"/>
            </a:xfrm>
            <a:custGeom>
              <a:avLst/>
              <a:gdLst>
                <a:gd name="T0" fmla="*/ 471 w 21600"/>
                <a:gd name="T1" fmla="*/ 0 h 21600"/>
                <a:gd name="T2" fmla="*/ 942 w 21600"/>
                <a:gd name="T3" fmla="*/ 585 h 21600"/>
                <a:gd name="T4" fmla="*/ 0 w 21600"/>
                <a:gd name="T5" fmla="*/ 585 h 21600"/>
                <a:gd name="T6" fmla="*/ 0 60000 65536"/>
                <a:gd name="T7" fmla="*/ 0 60000 65536"/>
                <a:gd name="T8" fmla="*/ 0 60000 65536"/>
                <a:gd name="T9" fmla="*/ 5411 w 21600"/>
                <a:gd name="T10" fmla="*/ 11815 h 21600"/>
                <a:gd name="T11" fmla="*/ 16189 w 21600"/>
                <a:gd name="T12" fmla="*/ 20603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20" name="Pyr2"/>
            <p:cNvSpPr>
              <a:spLocks noEditPoints="1" noChangeArrowheads="1"/>
            </p:cNvSpPr>
            <p:nvPr/>
          </p:nvSpPr>
          <p:spPr bwMode="auto">
            <a:xfrm>
              <a:off x="1866" y="628"/>
              <a:ext cx="2027" cy="687"/>
            </a:xfrm>
            <a:custGeom>
              <a:avLst/>
              <a:gdLst>
                <a:gd name="T0" fmla="*/ 543 w 21600"/>
                <a:gd name="T1" fmla="*/ 0 h 21600"/>
                <a:gd name="T2" fmla="*/ 1484 w 21600"/>
                <a:gd name="T3" fmla="*/ 0 h 21600"/>
                <a:gd name="T4" fmla="*/ 2027 w 21600"/>
                <a:gd name="T5" fmla="*/ 687 h 21600"/>
                <a:gd name="T6" fmla="*/ 0 w 21600"/>
                <a:gd name="T7" fmla="*/ 68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86 w 21600"/>
                <a:gd name="T13" fmla="*/ 503 h 21600"/>
                <a:gd name="T14" fmla="*/ 15814 w 21600"/>
                <a:gd name="T15" fmla="*/ 210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21" name="Pyr3"/>
            <p:cNvSpPr>
              <a:spLocks noEditPoints="1" noChangeArrowheads="1"/>
            </p:cNvSpPr>
            <p:nvPr/>
          </p:nvSpPr>
          <p:spPr bwMode="auto">
            <a:xfrm>
              <a:off x="1327" y="1315"/>
              <a:ext cx="3105" cy="685"/>
            </a:xfrm>
            <a:custGeom>
              <a:avLst/>
              <a:gdLst>
                <a:gd name="T0" fmla="*/ 542 w 21600"/>
                <a:gd name="T1" fmla="*/ 0 h 21600"/>
                <a:gd name="T2" fmla="*/ 2563 w 21600"/>
                <a:gd name="T3" fmla="*/ 0 h 21600"/>
                <a:gd name="T4" fmla="*/ 3105 w 21600"/>
                <a:gd name="T5" fmla="*/ 685 h 21600"/>
                <a:gd name="T6" fmla="*/ 0 w 21600"/>
                <a:gd name="T7" fmla="*/ 68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287 w 21600"/>
                <a:gd name="T13" fmla="*/ 505 h 21600"/>
                <a:gd name="T14" fmla="*/ 16313 w 21600"/>
                <a:gd name="T15" fmla="*/ 210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22" name="Pyr4"/>
            <p:cNvSpPr>
              <a:spLocks noEditPoints="1" noChangeArrowheads="1"/>
            </p:cNvSpPr>
            <p:nvPr/>
          </p:nvSpPr>
          <p:spPr bwMode="auto">
            <a:xfrm>
              <a:off x="780" y="2000"/>
              <a:ext cx="4200" cy="686"/>
            </a:xfrm>
            <a:custGeom>
              <a:avLst/>
              <a:gdLst>
                <a:gd name="T0" fmla="*/ 543 w 21600"/>
                <a:gd name="T1" fmla="*/ 0 h 21600"/>
                <a:gd name="T2" fmla="*/ 3657 w 21600"/>
                <a:gd name="T3" fmla="*/ 0 h 21600"/>
                <a:gd name="T4" fmla="*/ 4200 w 21600"/>
                <a:gd name="T5" fmla="*/ 686 h 21600"/>
                <a:gd name="T6" fmla="*/ 0 w 21600"/>
                <a:gd name="T7" fmla="*/ 68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86 w 21600"/>
                <a:gd name="T13" fmla="*/ 504 h 21600"/>
                <a:gd name="T14" fmla="*/ 17311 w 21600"/>
                <a:gd name="T15" fmla="*/ 210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FFFF99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24936" name="Rectangle 8"/>
          <p:cNvSpPr>
            <a:spLocks noGrp="1" noChangeArrowheads="1"/>
          </p:cNvSpPr>
          <p:nvPr>
            <p:ph type="title"/>
          </p:nvPr>
        </p:nvSpPr>
        <p:spPr>
          <a:xfrm>
            <a:off x="3551238" y="844551"/>
            <a:ext cx="4775200" cy="701675"/>
          </a:xfrm>
        </p:spPr>
        <p:txBody>
          <a:bodyPr/>
          <a:lstStyle/>
          <a:p>
            <a:pPr eaLnBrk="1" hangingPunct="1"/>
            <a:r>
              <a:rPr lang="en-US" sz="3600"/>
              <a:t>Self-Actualization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973888" y="1893888"/>
            <a:ext cx="36941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b="1"/>
              <a:t>Achieve full potential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b="1"/>
              <a:t>Fulfillment</a:t>
            </a:r>
          </a:p>
        </p:txBody>
      </p:sp>
      <p:pic>
        <p:nvPicPr>
          <p:cNvPr id="13317" name="Picture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0013" y="2138363"/>
            <a:ext cx="2520950" cy="2717800"/>
          </a:xfrm>
          <a:noFill/>
        </p:spPr>
      </p:pic>
    </p:spTree>
    <p:extLst>
      <p:ext uri="{BB962C8B-B14F-4D97-AF65-F5344CB8AC3E}">
        <p14:creationId xmlns:p14="http://schemas.microsoft.com/office/powerpoint/2010/main" val="373712811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49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xfrm>
            <a:off x="509588" y="376238"/>
            <a:ext cx="7772400" cy="1143000"/>
          </a:xfrm>
          <a:noFill/>
        </p:spPr>
        <p:txBody>
          <a:bodyPr vert="horz" lIns="90488" tIns="44450" rIns="90488" bIns="44450" rtlCol="0" anchor="b">
            <a:noAutofit/>
          </a:bodyPr>
          <a:lstStyle/>
          <a:p>
            <a:pPr eaLnBrk="1" hangingPunct="1"/>
            <a:r>
              <a:rPr lang="en-US" dirty="0" smtClean="0"/>
              <a:t>Maslow’s Hierarchy of Needs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4351" name="Group 41"/>
          <p:cNvGrpSpPr>
            <a:grpSpLocks/>
          </p:cNvGrpSpPr>
          <p:nvPr/>
        </p:nvGrpSpPr>
        <p:grpSpPr bwMode="auto">
          <a:xfrm>
            <a:off x="1981200" y="1828800"/>
            <a:ext cx="8535988" cy="4802188"/>
            <a:chOff x="288" y="1152"/>
            <a:chExt cx="5377" cy="3025"/>
          </a:xfrm>
        </p:grpSpPr>
        <p:grpSp>
          <p:nvGrpSpPr>
            <p:cNvPr id="14356" name="Group 40"/>
            <p:cNvGrpSpPr>
              <a:grpSpLocks/>
            </p:cNvGrpSpPr>
            <p:nvPr/>
          </p:nvGrpSpPr>
          <p:grpSpPr bwMode="auto">
            <a:xfrm>
              <a:off x="288" y="3564"/>
              <a:ext cx="5377" cy="613"/>
              <a:chOff x="288" y="3564"/>
              <a:chExt cx="5377" cy="613"/>
            </a:xfrm>
          </p:grpSpPr>
          <p:sp>
            <p:nvSpPr>
              <p:cNvPr id="14369" name="Freeform 17"/>
              <p:cNvSpPr>
                <a:spLocks/>
              </p:cNvSpPr>
              <p:nvPr/>
            </p:nvSpPr>
            <p:spPr bwMode="auto">
              <a:xfrm>
                <a:off x="288" y="3564"/>
                <a:ext cx="5377" cy="613"/>
              </a:xfrm>
              <a:custGeom>
                <a:avLst/>
                <a:gdLst>
                  <a:gd name="T0" fmla="*/ 473 w 5377"/>
                  <a:gd name="T1" fmla="*/ 0 h 613"/>
                  <a:gd name="T2" fmla="*/ 4878 w 5377"/>
                  <a:gd name="T3" fmla="*/ 0 h 613"/>
                  <a:gd name="T4" fmla="*/ 5376 w 5377"/>
                  <a:gd name="T5" fmla="*/ 612 h 613"/>
                  <a:gd name="T6" fmla="*/ 0 w 5377"/>
                  <a:gd name="T7" fmla="*/ 612 h 613"/>
                  <a:gd name="T8" fmla="*/ 473 w 5377"/>
                  <a:gd name="T9" fmla="*/ 0 h 6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77"/>
                  <a:gd name="T16" fmla="*/ 0 h 613"/>
                  <a:gd name="T17" fmla="*/ 5377 w 5377"/>
                  <a:gd name="T18" fmla="*/ 613 h 6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77" h="613">
                    <a:moveTo>
                      <a:pt x="473" y="0"/>
                    </a:moveTo>
                    <a:lnTo>
                      <a:pt x="4878" y="0"/>
                    </a:lnTo>
                    <a:lnTo>
                      <a:pt x="5376" y="612"/>
                    </a:lnTo>
                    <a:lnTo>
                      <a:pt x="0" y="612"/>
                    </a:lnTo>
                    <a:lnTo>
                      <a:pt x="473" y="0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4370" name="Rectangle 18"/>
              <p:cNvSpPr>
                <a:spLocks noChangeArrowheads="1"/>
              </p:cNvSpPr>
              <p:nvPr/>
            </p:nvSpPr>
            <p:spPr bwMode="auto">
              <a:xfrm>
                <a:off x="2075" y="3626"/>
                <a:ext cx="1812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3600">
                    <a:solidFill>
                      <a:srgbClr val="000000"/>
                    </a:solidFill>
                  </a:rPr>
                  <a:t>Physiological</a:t>
                </a:r>
              </a:p>
            </p:txBody>
          </p:sp>
        </p:grpSp>
        <p:grpSp>
          <p:nvGrpSpPr>
            <p:cNvPr id="14357" name="Group 39"/>
            <p:cNvGrpSpPr>
              <a:grpSpLocks/>
            </p:cNvGrpSpPr>
            <p:nvPr/>
          </p:nvGrpSpPr>
          <p:grpSpPr bwMode="auto">
            <a:xfrm>
              <a:off x="853" y="2958"/>
              <a:ext cx="4242" cy="527"/>
              <a:chOff x="853" y="2958"/>
              <a:chExt cx="4242" cy="527"/>
            </a:xfrm>
          </p:grpSpPr>
          <p:sp>
            <p:nvSpPr>
              <p:cNvPr id="14367" name="Freeform 20"/>
              <p:cNvSpPr>
                <a:spLocks/>
              </p:cNvSpPr>
              <p:nvPr/>
            </p:nvSpPr>
            <p:spPr bwMode="auto">
              <a:xfrm>
                <a:off x="853" y="2958"/>
                <a:ext cx="4242" cy="527"/>
              </a:xfrm>
              <a:custGeom>
                <a:avLst/>
                <a:gdLst>
                  <a:gd name="T0" fmla="*/ 0 w 4242"/>
                  <a:gd name="T1" fmla="*/ 526 h 527"/>
                  <a:gd name="T2" fmla="*/ 4241 w 4242"/>
                  <a:gd name="T3" fmla="*/ 526 h 527"/>
                  <a:gd name="T4" fmla="*/ 3771 w 4242"/>
                  <a:gd name="T5" fmla="*/ 0 h 527"/>
                  <a:gd name="T6" fmla="*/ 465 w 4242"/>
                  <a:gd name="T7" fmla="*/ 0 h 527"/>
                  <a:gd name="T8" fmla="*/ 0 w 4242"/>
                  <a:gd name="T9" fmla="*/ 526 h 5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42"/>
                  <a:gd name="T16" fmla="*/ 0 h 527"/>
                  <a:gd name="T17" fmla="*/ 4242 w 4242"/>
                  <a:gd name="T18" fmla="*/ 527 h 5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42" h="527">
                    <a:moveTo>
                      <a:pt x="0" y="526"/>
                    </a:moveTo>
                    <a:lnTo>
                      <a:pt x="4241" y="526"/>
                    </a:lnTo>
                    <a:lnTo>
                      <a:pt x="3771" y="0"/>
                    </a:lnTo>
                    <a:lnTo>
                      <a:pt x="465" y="0"/>
                    </a:lnTo>
                    <a:lnTo>
                      <a:pt x="0" y="526"/>
                    </a:lnTo>
                  </a:path>
                </a:pathLst>
              </a:custGeom>
              <a:solidFill>
                <a:srgbClr val="FF9933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4368" name="Rectangle 21"/>
              <p:cNvSpPr>
                <a:spLocks noChangeArrowheads="1"/>
              </p:cNvSpPr>
              <p:nvPr/>
            </p:nvSpPr>
            <p:spPr bwMode="auto">
              <a:xfrm>
                <a:off x="1809" y="3020"/>
                <a:ext cx="2345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3600">
                    <a:solidFill>
                      <a:srgbClr val="000000"/>
                    </a:solidFill>
                  </a:rPr>
                  <a:t>Safety &amp; Security</a:t>
                </a:r>
              </a:p>
            </p:txBody>
          </p:sp>
        </p:grpSp>
        <p:grpSp>
          <p:nvGrpSpPr>
            <p:cNvPr id="14358" name="Group 38"/>
            <p:cNvGrpSpPr>
              <a:grpSpLocks/>
            </p:cNvGrpSpPr>
            <p:nvPr/>
          </p:nvGrpSpPr>
          <p:grpSpPr bwMode="auto">
            <a:xfrm>
              <a:off x="1392" y="2352"/>
              <a:ext cx="3161" cy="514"/>
              <a:chOff x="1392" y="2352"/>
              <a:chExt cx="3161" cy="514"/>
            </a:xfrm>
          </p:grpSpPr>
          <p:sp>
            <p:nvSpPr>
              <p:cNvPr id="14365" name="Freeform 23"/>
              <p:cNvSpPr>
                <a:spLocks/>
              </p:cNvSpPr>
              <p:nvPr/>
            </p:nvSpPr>
            <p:spPr bwMode="auto">
              <a:xfrm>
                <a:off x="1392" y="2352"/>
                <a:ext cx="3161" cy="514"/>
              </a:xfrm>
              <a:custGeom>
                <a:avLst/>
                <a:gdLst>
                  <a:gd name="T0" fmla="*/ 0 w 3161"/>
                  <a:gd name="T1" fmla="*/ 513 h 514"/>
                  <a:gd name="T2" fmla="*/ 3160 w 3161"/>
                  <a:gd name="T3" fmla="*/ 513 h 514"/>
                  <a:gd name="T4" fmla="*/ 2680 w 3161"/>
                  <a:gd name="T5" fmla="*/ 0 h 514"/>
                  <a:gd name="T6" fmla="*/ 470 w 3161"/>
                  <a:gd name="T7" fmla="*/ 0 h 514"/>
                  <a:gd name="T8" fmla="*/ 0 w 3161"/>
                  <a:gd name="T9" fmla="*/ 513 h 5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1"/>
                  <a:gd name="T16" fmla="*/ 0 h 514"/>
                  <a:gd name="T17" fmla="*/ 3161 w 3161"/>
                  <a:gd name="T18" fmla="*/ 514 h 5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1" h="514">
                    <a:moveTo>
                      <a:pt x="0" y="513"/>
                    </a:moveTo>
                    <a:lnTo>
                      <a:pt x="3160" y="513"/>
                    </a:lnTo>
                    <a:lnTo>
                      <a:pt x="2680" y="0"/>
                    </a:lnTo>
                    <a:lnTo>
                      <a:pt x="470" y="0"/>
                    </a:lnTo>
                    <a:lnTo>
                      <a:pt x="0" y="513"/>
                    </a:lnTo>
                  </a:path>
                </a:pathLst>
              </a:custGeom>
              <a:solidFill>
                <a:srgbClr val="99CC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4366" name="Rectangle 24"/>
              <p:cNvSpPr>
                <a:spLocks noChangeArrowheads="1"/>
              </p:cNvSpPr>
              <p:nvPr/>
            </p:nvSpPr>
            <p:spPr bwMode="auto">
              <a:xfrm>
                <a:off x="2065" y="2434"/>
                <a:ext cx="1812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3600">
                    <a:solidFill>
                      <a:srgbClr val="000000"/>
                    </a:solidFill>
                  </a:rPr>
                  <a:t>Love (Social)</a:t>
                </a:r>
              </a:p>
            </p:txBody>
          </p:sp>
        </p:grpSp>
        <p:grpSp>
          <p:nvGrpSpPr>
            <p:cNvPr id="14359" name="Group 25"/>
            <p:cNvGrpSpPr>
              <a:grpSpLocks/>
            </p:cNvGrpSpPr>
            <p:nvPr/>
          </p:nvGrpSpPr>
          <p:grpSpPr bwMode="auto">
            <a:xfrm>
              <a:off x="1947" y="1753"/>
              <a:ext cx="2055" cy="522"/>
              <a:chOff x="1851" y="1897"/>
              <a:chExt cx="2055" cy="522"/>
            </a:xfrm>
          </p:grpSpPr>
          <p:sp>
            <p:nvSpPr>
              <p:cNvPr id="14363" name="Freeform 26"/>
              <p:cNvSpPr>
                <a:spLocks/>
              </p:cNvSpPr>
              <p:nvPr/>
            </p:nvSpPr>
            <p:spPr bwMode="auto">
              <a:xfrm>
                <a:off x="1851" y="1897"/>
                <a:ext cx="2055" cy="522"/>
              </a:xfrm>
              <a:custGeom>
                <a:avLst/>
                <a:gdLst>
                  <a:gd name="T0" fmla="*/ 0 w 2055"/>
                  <a:gd name="T1" fmla="*/ 521 h 522"/>
                  <a:gd name="T2" fmla="*/ 2054 w 2055"/>
                  <a:gd name="T3" fmla="*/ 521 h 522"/>
                  <a:gd name="T4" fmla="*/ 1578 w 2055"/>
                  <a:gd name="T5" fmla="*/ 0 h 522"/>
                  <a:gd name="T6" fmla="*/ 478 w 2055"/>
                  <a:gd name="T7" fmla="*/ 0 h 522"/>
                  <a:gd name="T8" fmla="*/ 0 w 2055"/>
                  <a:gd name="T9" fmla="*/ 521 h 5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5"/>
                  <a:gd name="T16" fmla="*/ 0 h 522"/>
                  <a:gd name="T17" fmla="*/ 2055 w 2055"/>
                  <a:gd name="T18" fmla="*/ 522 h 5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5" h="522">
                    <a:moveTo>
                      <a:pt x="0" y="521"/>
                    </a:moveTo>
                    <a:lnTo>
                      <a:pt x="2054" y="521"/>
                    </a:lnTo>
                    <a:lnTo>
                      <a:pt x="1578" y="0"/>
                    </a:lnTo>
                    <a:lnTo>
                      <a:pt x="478" y="0"/>
                    </a:lnTo>
                    <a:lnTo>
                      <a:pt x="0" y="521"/>
                    </a:lnTo>
                  </a:path>
                </a:pathLst>
              </a:custGeom>
              <a:solidFill>
                <a:srgbClr val="FFCC6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4364" name="Rectangle 27"/>
              <p:cNvSpPr>
                <a:spLocks noChangeArrowheads="1"/>
              </p:cNvSpPr>
              <p:nvPr/>
            </p:nvSpPr>
            <p:spPr bwMode="auto">
              <a:xfrm>
                <a:off x="2360" y="1964"/>
                <a:ext cx="1101" cy="406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3600">
                    <a:solidFill>
                      <a:srgbClr val="000000"/>
                    </a:solidFill>
                  </a:rPr>
                  <a:t>Esteem</a:t>
                </a:r>
              </a:p>
            </p:txBody>
          </p:sp>
        </p:grpSp>
        <p:grpSp>
          <p:nvGrpSpPr>
            <p:cNvPr id="14360" name="Group 37"/>
            <p:cNvGrpSpPr>
              <a:grpSpLocks/>
            </p:cNvGrpSpPr>
            <p:nvPr/>
          </p:nvGrpSpPr>
          <p:grpSpPr bwMode="auto">
            <a:xfrm>
              <a:off x="2496" y="1152"/>
              <a:ext cx="952" cy="547"/>
              <a:chOff x="2496" y="1152"/>
              <a:chExt cx="952" cy="547"/>
            </a:xfrm>
          </p:grpSpPr>
          <p:sp>
            <p:nvSpPr>
              <p:cNvPr id="14361" name="Freeform 29"/>
              <p:cNvSpPr>
                <a:spLocks/>
              </p:cNvSpPr>
              <p:nvPr/>
            </p:nvSpPr>
            <p:spPr bwMode="auto">
              <a:xfrm>
                <a:off x="2496" y="1152"/>
                <a:ext cx="952" cy="522"/>
              </a:xfrm>
              <a:custGeom>
                <a:avLst/>
                <a:gdLst>
                  <a:gd name="T0" fmla="*/ 0 w 952"/>
                  <a:gd name="T1" fmla="*/ 521 h 522"/>
                  <a:gd name="T2" fmla="*/ 951 w 952"/>
                  <a:gd name="T3" fmla="*/ 521 h 522"/>
                  <a:gd name="T4" fmla="*/ 475 w 952"/>
                  <a:gd name="T5" fmla="*/ 0 h 522"/>
                  <a:gd name="T6" fmla="*/ 0 w 952"/>
                  <a:gd name="T7" fmla="*/ 521 h 5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2"/>
                  <a:gd name="T13" fmla="*/ 0 h 522"/>
                  <a:gd name="T14" fmla="*/ 952 w 952"/>
                  <a:gd name="T15" fmla="*/ 522 h 5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2" h="522">
                    <a:moveTo>
                      <a:pt x="0" y="521"/>
                    </a:moveTo>
                    <a:lnTo>
                      <a:pt x="951" y="521"/>
                    </a:lnTo>
                    <a:lnTo>
                      <a:pt x="475" y="0"/>
                    </a:lnTo>
                    <a:lnTo>
                      <a:pt x="0" y="521"/>
                    </a:lnTo>
                  </a:path>
                </a:pathLst>
              </a:custGeom>
              <a:solidFill>
                <a:srgbClr val="6699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4362" name="Rectangle 30"/>
              <p:cNvSpPr>
                <a:spLocks noChangeArrowheads="1"/>
              </p:cNvSpPr>
              <p:nvPr/>
            </p:nvSpPr>
            <p:spPr bwMode="auto">
              <a:xfrm>
                <a:off x="2715" y="1293"/>
                <a:ext cx="503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3600">
                    <a:solidFill>
                      <a:srgbClr val="000000"/>
                    </a:solidFill>
                  </a:rPr>
                  <a:t>SA</a:t>
                </a:r>
              </a:p>
            </p:txBody>
          </p:sp>
        </p:grp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438400" y="2057400"/>
            <a:ext cx="3276600" cy="3657600"/>
            <a:chOff x="288" y="1488"/>
            <a:chExt cx="2064" cy="2304"/>
          </a:xfrm>
        </p:grpSpPr>
        <p:sp>
          <p:nvSpPr>
            <p:cNvPr id="14354" name="Line 33"/>
            <p:cNvSpPr>
              <a:spLocks noChangeShapeType="1"/>
            </p:cNvSpPr>
            <p:nvPr/>
          </p:nvSpPr>
          <p:spPr bwMode="auto">
            <a:xfrm flipV="1">
              <a:off x="288" y="1488"/>
              <a:ext cx="2064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5" name="Text Box 34"/>
            <p:cNvSpPr txBox="1">
              <a:spLocks noChangeArrowheads="1"/>
            </p:cNvSpPr>
            <p:nvPr/>
          </p:nvSpPr>
          <p:spPr bwMode="auto">
            <a:xfrm rot="-2852036">
              <a:off x="72" y="2376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Lowest to highest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921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McClelland’s Need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Need for Achievement</a:t>
            </a:r>
          </a:p>
          <a:p>
            <a:r>
              <a:rPr lang="en-US" sz="3200" dirty="0" smtClean="0"/>
              <a:t>Need for Power</a:t>
            </a:r>
          </a:p>
          <a:p>
            <a:r>
              <a:rPr lang="en-US" sz="3200" dirty="0" smtClean="0"/>
              <a:t>Need for Affiliation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1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494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b">
            <a:noAutofit/>
          </a:bodyPr>
          <a:lstStyle/>
          <a:p>
            <a:pPr eaLnBrk="1" hangingPunct="1"/>
            <a:r>
              <a:rPr lang="en-US" dirty="0" smtClean="0"/>
              <a:t>McClelland’s Need Theory:</a:t>
            </a:r>
            <a:br>
              <a:rPr lang="en-US" dirty="0" smtClean="0"/>
            </a:br>
            <a:r>
              <a:rPr lang="en-US" dirty="0" smtClean="0"/>
              <a:t>Need for Achievement</a:t>
            </a:r>
          </a:p>
        </p:txBody>
      </p:sp>
      <p:sp>
        <p:nvSpPr>
          <p:cNvPr id="20495" name="Rectangle 15"/>
          <p:cNvSpPr>
            <a:spLocks noGrp="1" noChangeArrowheads="1"/>
          </p:cNvSpPr>
          <p:nvPr>
            <p:ph idx="1"/>
          </p:nvPr>
        </p:nvSpPr>
        <p:spPr>
          <a:xfrm>
            <a:off x="818711" y="2222287"/>
            <a:ext cx="5770347" cy="4026113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folHlink"/>
                </a:solidFill>
              </a:rPr>
              <a:t>Need for Achievement -</a:t>
            </a:r>
            <a:r>
              <a:rPr lang="en-US" sz="2800" dirty="0" smtClean="0">
                <a:solidFill>
                  <a:srgbClr val="00FFFF"/>
                </a:solidFill>
              </a:rPr>
              <a:t> </a:t>
            </a:r>
            <a:r>
              <a:rPr lang="en-US" sz="2800" dirty="0" smtClean="0"/>
              <a:t>a manifest (easily perceived) need that concerns individuals’ </a:t>
            </a:r>
            <a:r>
              <a:rPr lang="en-US" sz="2800" u="sng" dirty="0" smtClean="0"/>
              <a:t>issues of excellence, competition, challenging goals, persistence, </a:t>
            </a:r>
            <a:r>
              <a:rPr lang="en-US" sz="2800" dirty="0" smtClean="0"/>
              <a:t>and overcoming difficulties</a:t>
            </a:r>
          </a:p>
        </p:txBody>
      </p:sp>
      <p:pic>
        <p:nvPicPr>
          <p:cNvPr id="20496" name="Picture 17" descr="PE0188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877" y="2749639"/>
            <a:ext cx="39624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980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b">
            <a:noAutofit/>
          </a:bodyPr>
          <a:lstStyle/>
          <a:p>
            <a:pPr eaLnBrk="1" hangingPunct="1"/>
            <a:r>
              <a:rPr lang="en-US" smtClean="0"/>
              <a:t>McClelland’s Need Theory:</a:t>
            </a:r>
            <a:br>
              <a:rPr lang="en-US" smtClean="0"/>
            </a:br>
            <a:r>
              <a:rPr lang="en-US" smtClean="0"/>
              <a:t>Need for Power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idx="1"/>
          </p:nvPr>
        </p:nvSpPr>
        <p:spPr>
          <a:xfrm>
            <a:off x="818712" y="2222287"/>
            <a:ext cx="5313802" cy="4165066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folHlink"/>
                </a:solidFill>
              </a:rPr>
              <a:t>Need for Power -</a:t>
            </a:r>
            <a:r>
              <a:rPr lang="en-US" sz="2800" dirty="0" smtClean="0">
                <a:solidFill>
                  <a:srgbClr val="00FFFF"/>
                </a:solidFill>
              </a:rPr>
              <a:t> </a:t>
            </a:r>
            <a:r>
              <a:rPr lang="en-US" sz="2800" dirty="0" smtClean="0"/>
              <a:t>a manifest (easily perceived) need that concerns an individual’s </a:t>
            </a:r>
            <a:r>
              <a:rPr lang="en-US" sz="2800" u="sng" dirty="0" smtClean="0"/>
              <a:t>need to make an impact on others, influence others, change people or events, </a:t>
            </a:r>
            <a:r>
              <a:rPr lang="en-US" sz="2800" dirty="0" smtClean="0"/>
              <a:t>and make a difference in life</a:t>
            </a:r>
          </a:p>
        </p:txBody>
      </p:sp>
      <p:grpSp>
        <p:nvGrpSpPr>
          <p:cNvPr id="21520" name="Group 124"/>
          <p:cNvGrpSpPr>
            <a:grpSpLocks/>
          </p:cNvGrpSpPr>
          <p:nvPr/>
        </p:nvGrpSpPr>
        <p:grpSpPr bwMode="auto">
          <a:xfrm>
            <a:off x="8082757" y="2782094"/>
            <a:ext cx="3136900" cy="2805112"/>
            <a:chOff x="3235" y="1795"/>
            <a:chExt cx="1976" cy="1767"/>
          </a:xfrm>
        </p:grpSpPr>
        <p:sp>
          <p:nvSpPr>
            <p:cNvPr id="21521" name="Freeform 18"/>
            <p:cNvSpPr>
              <a:spLocks/>
            </p:cNvSpPr>
            <p:nvPr/>
          </p:nvSpPr>
          <p:spPr bwMode="auto">
            <a:xfrm>
              <a:off x="3235" y="1795"/>
              <a:ext cx="1976" cy="1767"/>
            </a:xfrm>
            <a:custGeom>
              <a:avLst/>
              <a:gdLst>
                <a:gd name="T0" fmla="*/ 1249 w 3952"/>
                <a:gd name="T1" fmla="*/ 3325 h 3534"/>
                <a:gd name="T2" fmla="*/ 1454 w 3952"/>
                <a:gd name="T3" fmla="*/ 3372 h 3534"/>
                <a:gd name="T4" fmla="*/ 1810 w 3952"/>
                <a:gd name="T5" fmla="*/ 3441 h 3534"/>
                <a:gd name="T6" fmla="*/ 2260 w 3952"/>
                <a:gd name="T7" fmla="*/ 3504 h 3534"/>
                <a:gd name="T8" fmla="*/ 2749 w 3952"/>
                <a:gd name="T9" fmla="*/ 3534 h 3534"/>
                <a:gd name="T10" fmla="*/ 3216 w 3952"/>
                <a:gd name="T11" fmla="*/ 3500 h 3534"/>
                <a:gd name="T12" fmla="*/ 3608 w 3952"/>
                <a:gd name="T13" fmla="*/ 3378 h 3534"/>
                <a:gd name="T14" fmla="*/ 3868 w 3952"/>
                <a:gd name="T15" fmla="*/ 3137 h 3534"/>
                <a:gd name="T16" fmla="*/ 3952 w 3952"/>
                <a:gd name="T17" fmla="*/ 2781 h 3534"/>
                <a:gd name="T18" fmla="*/ 3931 w 3952"/>
                <a:gd name="T19" fmla="*/ 2471 h 3534"/>
                <a:gd name="T20" fmla="*/ 3847 w 3952"/>
                <a:gd name="T21" fmla="*/ 2222 h 3534"/>
                <a:gd name="T22" fmla="*/ 3730 w 3952"/>
                <a:gd name="T23" fmla="*/ 2021 h 3534"/>
                <a:gd name="T24" fmla="*/ 3608 w 3952"/>
                <a:gd name="T25" fmla="*/ 1848 h 3534"/>
                <a:gd name="T26" fmla="*/ 3519 w 3952"/>
                <a:gd name="T27" fmla="*/ 1688 h 3534"/>
                <a:gd name="T28" fmla="*/ 3486 w 3952"/>
                <a:gd name="T29" fmla="*/ 1528 h 3534"/>
                <a:gd name="T30" fmla="*/ 3547 w 3952"/>
                <a:gd name="T31" fmla="*/ 1354 h 3534"/>
                <a:gd name="T32" fmla="*/ 3697 w 3952"/>
                <a:gd name="T33" fmla="*/ 1144 h 3534"/>
                <a:gd name="T34" fmla="*/ 3756 w 3952"/>
                <a:gd name="T35" fmla="*/ 905 h 3534"/>
                <a:gd name="T36" fmla="*/ 3692 w 3952"/>
                <a:gd name="T37" fmla="*/ 660 h 3534"/>
                <a:gd name="T38" fmla="*/ 3503 w 3952"/>
                <a:gd name="T39" fmla="*/ 426 h 3534"/>
                <a:gd name="T40" fmla="*/ 3190 w 3952"/>
                <a:gd name="T41" fmla="*/ 224 h 3534"/>
                <a:gd name="T42" fmla="*/ 2751 w 3952"/>
                <a:gd name="T43" fmla="*/ 76 h 3534"/>
                <a:gd name="T44" fmla="*/ 2186 w 3952"/>
                <a:gd name="T45" fmla="*/ 2 h 3534"/>
                <a:gd name="T46" fmla="*/ 1496 w 3952"/>
                <a:gd name="T47" fmla="*/ 21 h 3534"/>
                <a:gd name="T48" fmla="*/ 741 w 3952"/>
                <a:gd name="T49" fmla="*/ 146 h 3534"/>
                <a:gd name="T50" fmla="*/ 287 w 3952"/>
                <a:gd name="T51" fmla="*/ 331 h 3534"/>
                <a:gd name="T52" fmla="*/ 125 w 3952"/>
                <a:gd name="T53" fmla="*/ 553 h 3534"/>
                <a:gd name="T54" fmla="*/ 175 w 3952"/>
                <a:gd name="T55" fmla="*/ 798 h 3534"/>
                <a:gd name="T56" fmla="*/ 359 w 3952"/>
                <a:gd name="T57" fmla="*/ 1053 h 3534"/>
                <a:gd name="T58" fmla="*/ 599 w 3952"/>
                <a:gd name="T59" fmla="*/ 1298 h 3534"/>
                <a:gd name="T60" fmla="*/ 816 w 3952"/>
                <a:gd name="T61" fmla="*/ 1519 h 3534"/>
                <a:gd name="T62" fmla="*/ 933 w 3952"/>
                <a:gd name="T63" fmla="*/ 1701 h 3534"/>
                <a:gd name="T64" fmla="*/ 890 w 3952"/>
                <a:gd name="T65" fmla="*/ 1829 h 3534"/>
                <a:gd name="T66" fmla="*/ 776 w 3952"/>
                <a:gd name="T67" fmla="*/ 1907 h 3534"/>
                <a:gd name="T68" fmla="*/ 627 w 3952"/>
                <a:gd name="T69" fmla="*/ 1954 h 3534"/>
                <a:gd name="T70" fmla="*/ 460 w 3952"/>
                <a:gd name="T71" fmla="*/ 1985 h 3534"/>
                <a:gd name="T72" fmla="*/ 297 w 3952"/>
                <a:gd name="T73" fmla="*/ 2015 h 3534"/>
                <a:gd name="T74" fmla="*/ 152 w 3952"/>
                <a:gd name="T75" fmla="*/ 2059 h 3534"/>
                <a:gd name="T76" fmla="*/ 48 w 3952"/>
                <a:gd name="T77" fmla="*/ 2137 h 3534"/>
                <a:gd name="T78" fmla="*/ 0 w 3952"/>
                <a:gd name="T79" fmla="*/ 2262 h 3534"/>
                <a:gd name="T80" fmla="*/ 30 w 3952"/>
                <a:gd name="T81" fmla="*/ 2437 h 3534"/>
                <a:gd name="T82" fmla="*/ 143 w 3952"/>
                <a:gd name="T83" fmla="*/ 2620 h 3534"/>
                <a:gd name="T84" fmla="*/ 317 w 3952"/>
                <a:gd name="T85" fmla="*/ 2791 h 3534"/>
                <a:gd name="T86" fmla="*/ 528 w 3952"/>
                <a:gd name="T87" fmla="*/ 2947 h 3534"/>
                <a:gd name="T88" fmla="*/ 749 w 3952"/>
                <a:gd name="T89" fmla="*/ 3082 h 3534"/>
                <a:gd name="T90" fmla="*/ 952 w 3952"/>
                <a:gd name="T91" fmla="*/ 3192 h 3534"/>
                <a:gd name="T92" fmla="*/ 1114 w 3952"/>
                <a:gd name="T93" fmla="*/ 3270 h 3534"/>
                <a:gd name="T94" fmla="*/ 1207 w 3952"/>
                <a:gd name="T95" fmla="*/ 3312 h 3534"/>
                <a:gd name="T96" fmla="*/ 1222 w 3952"/>
                <a:gd name="T97" fmla="*/ 3317 h 353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52"/>
                <a:gd name="T148" fmla="*/ 0 h 3534"/>
                <a:gd name="T149" fmla="*/ 3952 w 3952"/>
                <a:gd name="T150" fmla="*/ 3534 h 353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52" h="3534">
                  <a:moveTo>
                    <a:pt x="1222" y="3317"/>
                  </a:moveTo>
                  <a:lnTo>
                    <a:pt x="1249" y="3325"/>
                  </a:lnTo>
                  <a:lnTo>
                    <a:pt x="1329" y="3344"/>
                  </a:lnTo>
                  <a:lnTo>
                    <a:pt x="1454" y="3372"/>
                  </a:lnTo>
                  <a:lnTo>
                    <a:pt x="1618" y="3407"/>
                  </a:lnTo>
                  <a:lnTo>
                    <a:pt x="1810" y="3441"/>
                  </a:lnTo>
                  <a:lnTo>
                    <a:pt x="2026" y="3477"/>
                  </a:lnTo>
                  <a:lnTo>
                    <a:pt x="2260" y="3504"/>
                  </a:lnTo>
                  <a:lnTo>
                    <a:pt x="2503" y="3526"/>
                  </a:lnTo>
                  <a:lnTo>
                    <a:pt x="2749" y="3534"/>
                  </a:lnTo>
                  <a:lnTo>
                    <a:pt x="2988" y="3526"/>
                  </a:lnTo>
                  <a:lnTo>
                    <a:pt x="3216" y="3500"/>
                  </a:lnTo>
                  <a:lnTo>
                    <a:pt x="3425" y="3452"/>
                  </a:lnTo>
                  <a:lnTo>
                    <a:pt x="3608" y="3378"/>
                  </a:lnTo>
                  <a:lnTo>
                    <a:pt x="3760" y="3274"/>
                  </a:lnTo>
                  <a:lnTo>
                    <a:pt x="3868" y="3137"/>
                  </a:lnTo>
                  <a:lnTo>
                    <a:pt x="3931" y="2966"/>
                  </a:lnTo>
                  <a:lnTo>
                    <a:pt x="3952" y="2781"/>
                  </a:lnTo>
                  <a:lnTo>
                    <a:pt x="3952" y="2618"/>
                  </a:lnTo>
                  <a:lnTo>
                    <a:pt x="3931" y="2471"/>
                  </a:lnTo>
                  <a:lnTo>
                    <a:pt x="3897" y="2342"/>
                  </a:lnTo>
                  <a:lnTo>
                    <a:pt x="3847" y="2222"/>
                  </a:lnTo>
                  <a:lnTo>
                    <a:pt x="3790" y="2118"/>
                  </a:lnTo>
                  <a:lnTo>
                    <a:pt x="3730" y="2021"/>
                  </a:lnTo>
                  <a:lnTo>
                    <a:pt x="3669" y="1933"/>
                  </a:lnTo>
                  <a:lnTo>
                    <a:pt x="3608" y="1848"/>
                  </a:lnTo>
                  <a:lnTo>
                    <a:pt x="3558" y="1768"/>
                  </a:lnTo>
                  <a:lnTo>
                    <a:pt x="3519" y="1688"/>
                  </a:lnTo>
                  <a:lnTo>
                    <a:pt x="3496" y="1610"/>
                  </a:lnTo>
                  <a:lnTo>
                    <a:pt x="3486" y="1528"/>
                  </a:lnTo>
                  <a:lnTo>
                    <a:pt x="3503" y="1443"/>
                  </a:lnTo>
                  <a:lnTo>
                    <a:pt x="3547" y="1354"/>
                  </a:lnTo>
                  <a:lnTo>
                    <a:pt x="3625" y="1255"/>
                  </a:lnTo>
                  <a:lnTo>
                    <a:pt x="3697" y="1144"/>
                  </a:lnTo>
                  <a:lnTo>
                    <a:pt x="3743" y="1027"/>
                  </a:lnTo>
                  <a:lnTo>
                    <a:pt x="3756" y="905"/>
                  </a:lnTo>
                  <a:lnTo>
                    <a:pt x="3741" y="783"/>
                  </a:lnTo>
                  <a:lnTo>
                    <a:pt x="3692" y="660"/>
                  </a:lnTo>
                  <a:lnTo>
                    <a:pt x="3614" y="542"/>
                  </a:lnTo>
                  <a:lnTo>
                    <a:pt x="3503" y="426"/>
                  </a:lnTo>
                  <a:lnTo>
                    <a:pt x="3363" y="321"/>
                  </a:lnTo>
                  <a:lnTo>
                    <a:pt x="3190" y="224"/>
                  </a:lnTo>
                  <a:lnTo>
                    <a:pt x="2986" y="143"/>
                  </a:lnTo>
                  <a:lnTo>
                    <a:pt x="2751" y="76"/>
                  </a:lnTo>
                  <a:lnTo>
                    <a:pt x="2484" y="30"/>
                  </a:lnTo>
                  <a:lnTo>
                    <a:pt x="2186" y="2"/>
                  </a:lnTo>
                  <a:lnTo>
                    <a:pt x="1857" y="0"/>
                  </a:lnTo>
                  <a:lnTo>
                    <a:pt x="1496" y="21"/>
                  </a:lnTo>
                  <a:lnTo>
                    <a:pt x="1104" y="74"/>
                  </a:lnTo>
                  <a:lnTo>
                    <a:pt x="741" y="146"/>
                  </a:lnTo>
                  <a:lnTo>
                    <a:pt x="473" y="234"/>
                  </a:lnTo>
                  <a:lnTo>
                    <a:pt x="287" y="331"/>
                  </a:lnTo>
                  <a:lnTo>
                    <a:pt x="177" y="439"/>
                  </a:lnTo>
                  <a:lnTo>
                    <a:pt x="125" y="553"/>
                  </a:lnTo>
                  <a:lnTo>
                    <a:pt x="129" y="675"/>
                  </a:lnTo>
                  <a:lnTo>
                    <a:pt x="175" y="798"/>
                  </a:lnTo>
                  <a:lnTo>
                    <a:pt x="257" y="928"/>
                  </a:lnTo>
                  <a:lnTo>
                    <a:pt x="359" y="1053"/>
                  </a:lnTo>
                  <a:lnTo>
                    <a:pt x="477" y="1179"/>
                  </a:lnTo>
                  <a:lnTo>
                    <a:pt x="599" y="1298"/>
                  </a:lnTo>
                  <a:lnTo>
                    <a:pt x="715" y="1414"/>
                  </a:lnTo>
                  <a:lnTo>
                    <a:pt x="816" y="1519"/>
                  </a:lnTo>
                  <a:lnTo>
                    <a:pt x="893" y="1618"/>
                  </a:lnTo>
                  <a:lnTo>
                    <a:pt x="933" y="1701"/>
                  </a:lnTo>
                  <a:lnTo>
                    <a:pt x="930" y="1774"/>
                  </a:lnTo>
                  <a:lnTo>
                    <a:pt x="890" y="1829"/>
                  </a:lnTo>
                  <a:lnTo>
                    <a:pt x="838" y="1873"/>
                  </a:lnTo>
                  <a:lnTo>
                    <a:pt x="776" y="1907"/>
                  </a:lnTo>
                  <a:lnTo>
                    <a:pt x="705" y="1933"/>
                  </a:lnTo>
                  <a:lnTo>
                    <a:pt x="627" y="1954"/>
                  </a:lnTo>
                  <a:lnTo>
                    <a:pt x="546" y="1971"/>
                  </a:lnTo>
                  <a:lnTo>
                    <a:pt x="460" y="1985"/>
                  </a:lnTo>
                  <a:lnTo>
                    <a:pt x="378" y="2000"/>
                  </a:lnTo>
                  <a:lnTo>
                    <a:pt x="297" y="2015"/>
                  </a:lnTo>
                  <a:lnTo>
                    <a:pt x="222" y="2036"/>
                  </a:lnTo>
                  <a:lnTo>
                    <a:pt x="152" y="2059"/>
                  </a:lnTo>
                  <a:lnTo>
                    <a:pt x="95" y="2095"/>
                  </a:lnTo>
                  <a:lnTo>
                    <a:pt x="48" y="2137"/>
                  </a:lnTo>
                  <a:lnTo>
                    <a:pt x="17" y="2192"/>
                  </a:lnTo>
                  <a:lnTo>
                    <a:pt x="0" y="2262"/>
                  </a:lnTo>
                  <a:lnTo>
                    <a:pt x="6" y="2346"/>
                  </a:lnTo>
                  <a:lnTo>
                    <a:pt x="30" y="2437"/>
                  </a:lnTo>
                  <a:lnTo>
                    <a:pt x="78" y="2530"/>
                  </a:lnTo>
                  <a:lnTo>
                    <a:pt x="143" y="2620"/>
                  </a:lnTo>
                  <a:lnTo>
                    <a:pt x="224" y="2709"/>
                  </a:lnTo>
                  <a:lnTo>
                    <a:pt x="317" y="2791"/>
                  </a:lnTo>
                  <a:lnTo>
                    <a:pt x="422" y="2871"/>
                  </a:lnTo>
                  <a:lnTo>
                    <a:pt x="528" y="2947"/>
                  </a:lnTo>
                  <a:lnTo>
                    <a:pt x="641" y="3019"/>
                  </a:lnTo>
                  <a:lnTo>
                    <a:pt x="749" y="3082"/>
                  </a:lnTo>
                  <a:lnTo>
                    <a:pt x="855" y="3140"/>
                  </a:lnTo>
                  <a:lnTo>
                    <a:pt x="952" y="3192"/>
                  </a:lnTo>
                  <a:lnTo>
                    <a:pt x="1040" y="3236"/>
                  </a:lnTo>
                  <a:lnTo>
                    <a:pt x="1114" y="3270"/>
                  </a:lnTo>
                  <a:lnTo>
                    <a:pt x="1171" y="3296"/>
                  </a:lnTo>
                  <a:lnTo>
                    <a:pt x="1207" y="3312"/>
                  </a:lnTo>
                  <a:lnTo>
                    <a:pt x="1222" y="33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22" name="Freeform 19"/>
            <p:cNvSpPr>
              <a:spLocks/>
            </p:cNvSpPr>
            <p:nvPr/>
          </p:nvSpPr>
          <p:spPr bwMode="auto">
            <a:xfrm>
              <a:off x="3673" y="2031"/>
              <a:ext cx="1253" cy="960"/>
            </a:xfrm>
            <a:custGeom>
              <a:avLst/>
              <a:gdLst>
                <a:gd name="T0" fmla="*/ 10 w 2506"/>
                <a:gd name="T1" fmla="*/ 1223 h 1920"/>
                <a:gd name="T2" fmla="*/ 0 w 2506"/>
                <a:gd name="T3" fmla="*/ 972 h 1920"/>
                <a:gd name="T4" fmla="*/ 253 w 2506"/>
                <a:gd name="T5" fmla="*/ 909 h 1920"/>
                <a:gd name="T6" fmla="*/ 274 w 2506"/>
                <a:gd name="T7" fmla="*/ 29 h 1920"/>
                <a:gd name="T8" fmla="*/ 918 w 2506"/>
                <a:gd name="T9" fmla="*/ 46 h 1920"/>
                <a:gd name="T10" fmla="*/ 1445 w 2506"/>
                <a:gd name="T11" fmla="*/ 80 h 1920"/>
                <a:gd name="T12" fmla="*/ 1800 w 2506"/>
                <a:gd name="T13" fmla="*/ 77 h 1920"/>
                <a:gd name="T14" fmla="*/ 1778 w 2506"/>
                <a:gd name="T15" fmla="*/ 748 h 1920"/>
                <a:gd name="T16" fmla="*/ 1956 w 2506"/>
                <a:gd name="T17" fmla="*/ 744 h 1920"/>
                <a:gd name="T18" fmla="*/ 2010 w 2506"/>
                <a:gd name="T19" fmla="*/ 0 h 1920"/>
                <a:gd name="T20" fmla="*/ 2506 w 2506"/>
                <a:gd name="T21" fmla="*/ 35 h 1920"/>
                <a:gd name="T22" fmla="*/ 2300 w 2506"/>
                <a:gd name="T23" fmla="*/ 1221 h 1920"/>
                <a:gd name="T24" fmla="*/ 2249 w 2506"/>
                <a:gd name="T25" fmla="*/ 1920 h 1920"/>
                <a:gd name="T26" fmla="*/ 19 w 2506"/>
                <a:gd name="T27" fmla="*/ 1689 h 1920"/>
                <a:gd name="T28" fmla="*/ 10 w 2506"/>
                <a:gd name="T29" fmla="*/ 1223 h 1920"/>
                <a:gd name="T30" fmla="*/ 10 w 2506"/>
                <a:gd name="T31" fmla="*/ 1223 h 19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06"/>
                <a:gd name="T49" fmla="*/ 0 h 1920"/>
                <a:gd name="T50" fmla="*/ 2506 w 2506"/>
                <a:gd name="T51" fmla="*/ 1920 h 19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06" h="1920">
                  <a:moveTo>
                    <a:pt x="10" y="1223"/>
                  </a:moveTo>
                  <a:lnTo>
                    <a:pt x="0" y="972"/>
                  </a:lnTo>
                  <a:lnTo>
                    <a:pt x="253" y="909"/>
                  </a:lnTo>
                  <a:lnTo>
                    <a:pt x="274" y="29"/>
                  </a:lnTo>
                  <a:lnTo>
                    <a:pt x="918" y="46"/>
                  </a:lnTo>
                  <a:lnTo>
                    <a:pt x="1445" y="80"/>
                  </a:lnTo>
                  <a:lnTo>
                    <a:pt x="1800" y="77"/>
                  </a:lnTo>
                  <a:lnTo>
                    <a:pt x="1778" y="748"/>
                  </a:lnTo>
                  <a:lnTo>
                    <a:pt x="1956" y="744"/>
                  </a:lnTo>
                  <a:lnTo>
                    <a:pt x="2010" y="0"/>
                  </a:lnTo>
                  <a:lnTo>
                    <a:pt x="2506" y="35"/>
                  </a:lnTo>
                  <a:lnTo>
                    <a:pt x="2300" y="1221"/>
                  </a:lnTo>
                  <a:lnTo>
                    <a:pt x="2249" y="1920"/>
                  </a:lnTo>
                  <a:lnTo>
                    <a:pt x="19" y="1689"/>
                  </a:lnTo>
                  <a:lnTo>
                    <a:pt x="10" y="122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23" name="Freeform 20"/>
            <p:cNvSpPr>
              <a:spLocks/>
            </p:cNvSpPr>
            <p:nvPr/>
          </p:nvSpPr>
          <p:spPr bwMode="auto">
            <a:xfrm>
              <a:off x="4044" y="1877"/>
              <a:ext cx="287" cy="309"/>
            </a:xfrm>
            <a:custGeom>
              <a:avLst/>
              <a:gdLst>
                <a:gd name="T0" fmla="*/ 72 w 574"/>
                <a:gd name="T1" fmla="*/ 98 h 617"/>
                <a:gd name="T2" fmla="*/ 0 w 574"/>
                <a:gd name="T3" fmla="*/ 277 h 617"/>
                <a:gd name="T4" fmla="*/ 5 w 574"/>
                <a:gd name="T5" fmla="*/ 412 h 617"/>
                <a:gd name="T6" fmla="*/ 57 w 574"/>
                <a:gd name="T7" fmla="*/ 530 h 617"/>
                <a:gd name="T8" fmla="*/ 62 w 574"/>
                <a:gd name="T9" fmla="*/ 532 h 617"/>
                <a:gd name="T10" fmla="*/ 70 w 574"/>
                <a:gd name="T11" fmla="*/ 537 h 617"/>
                <a:gd name="T12" fmla="*/ 81 w 574"/>
                <a:gd name="T13" fmla="*/ 547 h 617"/>
                <a:gd name="T14" fmla="*/ 93 w 574"/>
                <a:gd name="T15" fmla="*/ 555 h 617"/>
                <a:gd name="T16" fmla="*/ 110 w 574"/>
                <a:gd name="T17" fmla="*/ 566 h 617"/>
                <a:gd name="T18" fmla="*/ 129 w 574"/>
                <a:gd name="T19" fmla="*/ 574 h 617"/>
                <a:gd name="T20" fmla="*/ 150 w 574"/>
                <a:gd name="T21" fmla="*/ 585 h 617"/>
                <a:gd name="T22" fmla="*/ 171 w 574"/>
                <a:gd name="T23" fmla="*/ 593 h 617"/>
                <a:gd name="T24" fmla="*/ 194 w 574"/>
                <a:gd name="T25" fmla="*/ 602 h 617"/>
                <a:gd name="T26" fmla="*/ 218 w 574"/>
                <a:gd name="T27" fmla="*/ 608 h 617"/>
                <a:gd name="T28" fmla="*/ 247 w 574"/>
                <a:gd name="T29" fmla="*/ 614 h 617"/>
                <a:gd name="T30" fmla="*/ 273 w 574"/>
                <a:gd name="T31" fmla="*/ 617 h 617"/>
                <a:gd name="T32" fmla="*/ 302 w 574"/>
                <a:gd name="T33" fmla="*/ 617 h 617"/>
                <a:gd name="T34" fmla="*/ 330 w 574"/>
                <a:gd name="T35" fmla="*/ 615 h 617"/>
                <a:gd name="T36" fmla="*/ 361 w 574"/>
                <a:gd name="T37" fmla="*/ 612 h 617"/>
                <a:gd name="T38" fmla="*/ 387 w 574"/>
                <a:gd name="T39" fmla="*/ 600 h 617"/>
                <a:gd name="T40" fmla="*/ 414 w 574"/>
                <a:gd name="T41" fmla="*/ 591 h 617"/>
                <a:gd name="T42" fmla="*/ 435 w 574"/>
                <a:gd name="T43" fmla="*/ 576 h 617"/>
                <a:gd name="T44" fmla="*/ 458 w 574"/>
                <a:gd name="T45" fmla="*/ 564 h 617"/>
                <a:gd name="T46" fmla="*/ 475 w 574"/>
                <a:gd name="T47" fmla="*/ 549 h 617"/>
                <a:gd name="T48" fmla="*/ 490 w 574"/>
                <a:gd name="T49" fmla="*/ 532 h 617"/>
                <a:gd name="T50" fmla="*/ 503 w 574"/>
                <a:gd name="T51" fmla="*/ 517 h 617"/>
                <a:gd name="T52" fmla="*/ 519 w 574"/>
                <a:gd name="T53" fmla="*/ 503 h 617"/>
                <a:gd name="T54" fmla="*/ 526 w 574"/>
                <a:gd name="T55" fmla="*/ 488 h 617"/>
                <a:gd name="T56" fmla="*/ 536 w 574"/>
                <a:gd name="T57" fmla="*/ 473 h 617"/>
                <a:gd name="T58" fmla="*/ 540 w 574"/>
                <a:gd name="T59" fmla="*/ 460 h 617"/>
                <a:gd name="T60" fmla="*/ 547 w 574"/>
                <a:gd name="T61" fmla="*/ 448 h 617"/>
                <a:gd name="T62" fmla="*/ 551 w 574"/>
                <a:gd name="T63" fmla="*/ 439 h 617"/>
                <a:gd name="T64" fmla="*/ 555 w 574"/>
                <a:gd name="T65" fmla="*/ 431 h 617"/>
                <a:gd name="T66" fmla="*/ 557 w 574"/>
                <a:gd name="T67" fmla="*/ 425 h 617"/>
                <a:gd name="T68" fmla="*/ 559 w 574"/>
                <a:gd name="T69" fmla="*/ 425 h 617"/>
                <a:gd name="T70" fmla="*/ 574 w 574"/>
                <a:gd name="T71" fmla="*/ 292 h 617"/>
                <a:gd name="T72" fmla="*/ 519 w 574"/>
                <a:gd name="T73" fmla="*/ 138 h 617"/>
                <a:gd name="T74" fmla="*/ 515 w 574"/>
                <a:gd name="T75" fmla="*/ 136 h 617"/>
                <a:gd name="T76" fmla="*/ 509 w 574"/>
                <a:gd name="T77" fmla="*/ 127 h 617"/>
                <a:gd name="T78" fmla="*/ 500 w 574"/>
                <a:gd name="T79" fmla="*/ 115 h 617"/>
                <a:gd name="T80" fmla="*/ 488 w 574"/>
                <a:gd name="T81" fmla="*/ 100 h 617"/>
                <a:gd name="T82" fmla="*/ 473 w 574"/>
                <a:gd name="T83" fmla="*/ 81 h 617"/>
                <a:gd name="T84" fmla="*/ 454 w 574"/>
                <a:gd name="T85" fmla="*/ 64 h 617"/>
                <a:gd name="T86" fmla="*/ 431 w 574"/>
                <a:gd name="T87" fmla="*/ 47 h 617"/>
                <a:gd name="T88" fmla="*/ 406 w 574"/>
                <a:gd name="T89" fmla="*/ 32 h 617"/>
                <a:gd name="T90" fmla="*/ 378 w 574"/>
                <a:gd name="T91" fmla="*/ 17 h 617"/>
                <a:gd name="T92" fmla="*/ 346 w 574"/>
                <a:gd name="T93" fmla="*/ 7 h 617"/>
                <a:gd name="T94" fmla="*/ 310 w 574"/>
                <a:gd name="T95" fmla="*/ 0 h 617"/>
                <a:gd name="T96" fmla="*/ 273 w 574"/>
                <a:gd name="T97" fmla="*/ 0 h 617"/>
                <a:gd name="T98" fmla="*/ 232 w 574"/>
                <a:gd name="T99" fmla="*/ 5 h 617"/>
                <a:gd name="T100" fmla="*/ 188 w 574"/>
                <a:gd name="T101" fmla="*/ 19 h 617"/>
                <a:gd name="T102" fmla="*/ 140 w 574"/>
                <a:gd name="T103" fmla="*/ 39 h 617"/>
                <a:gd name="T104" fmla="*/ 93 w 574"/>
                <a:gd name="T105" fmla="*/ 74 h 617"/>
                <a:gd name="T106" fmla="*/ 72 w 574"/>
                <a:gd name="T107" fmla="*/ 98 h 617"/>
                <a:gd name="T108" fmla="*/ 72 w 574"/>
                <a:gd name="T109" fmla="*/ 98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74"/>
                <a:gd name="T166" fmla="*/ 0 h 617"/>
                <a:gd name="T167" fmla="*/ 574 w 574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74" h="617">
                  <a:moveTo>
                    <a:pt x="72" y="98"/>
                  </a:moveTo>
                  <a:lnTo>
                    <a:pt x="0" y="277"/>
                  </a:lnTo>
                  <a:lnTo>
                    <a:pt x="5" y="412"/>
                  </a:lnTo>
                  <a:lnTo>
                    <a:pt x="57" y="530"/>
                  </a:lnTo>
                  <a:lnTo>
                    <a:pt x="62" y="532"/>
                  </a:lnTo>
                  <a:lnTo>
                    <a:pt x="70" y="537"/>
                  </a:lnTo>
                  <a:lnTo>
                    <a:pt x="81" y="547"/>
                  </a:lnTo>
                  <a:lnTo>
                    <a:pt x="93" y="555"/>
                  </a:lnTo>
                  <a:lnTo>
                    <a:pt x="110" y="566"/>
                  </a:lnTo>
                  <a:lnTo>
                    <a:pt x="129" y="574"/>
                  </a:lnTo>
                  <a:lnTo>
                    <a:pt x="150" y="585"/>
                  </a:lnTo>
                  <a:lnTo>
                    <a:pt x="171" y="593"/>
                  </a:lnTo>
                  <a:lnTo>
                    <a:pt x="194" y="602"/>
                  </a:lnTo>
                  <a:lnTo>
                    <a:pt x="218" y="608"/>
                  </a:lnTo>
                  <a:lnTo>
                    <a:pt x="247" y="614"/>
                  </a:lnTo>
                  <a:lnTo>
                    <a:pt x="273" y="617"/>
                  </a:lnTo>
                  <a:lnTo>
                    <a:pt x="302" y="617"/>
                  </a:lnTo>
                  <a:lnTo>
                    <a:pt x="330" y="615"/>
                  </a:lnTo>
                  <a:lnTo>
                    <a:pt x="361" y="612"/>
                  </a:lnTo>
                  <a:lnTo>
                    <a:pt x="387" y="600"/>
                  </a:lnTo>
                  <a:lnTo>
                    <a:pt x="414" y="591"/>
                  </a:lnTo>
                  <a:lnTo>
                    <a:pt x="435" y="576"/>
                  </a:lnTo>
                  <a:lnTo>
                    <a:pt x="458" y="564"/>
                  </a:lnTo>
                  <a:lnTo>
                    <a:pt x="475" y="549"/>
                  </a:lnTo>
                  <a:lnTo>
                    <a:pt x="490" y="532"/>
                  </a:lnTo>
                  <a:lnTo>
                    <a:pt x="503" y="517"/>
                  </a:lnTo>
                  <a:lnTo>
                    <a:pt x="519" y="503"/>
                  </a:lnTo>
                  <a:lnTo>
                    <a:pt x="526" y="488"/>
                  </a:lnTo>
                  <a:lnTo>
                    <a:pt x="536" y="473"/>
                  </a:lnTo>
                  <a:lnTo>
                    <a:pt x="540" y="460"/>
                  </a:lnTo>
                  <a:lnTo>
                    <a:pt x="547" y="448"/>
                  </a:lnTo>
                  <a:lnTo>
                    <a:pt x="551" y="439"/>
                  </a:lnTo>
                  <a:lnTo>
                    <a:pt x="555" y="431"/>
                  </a:lnTo>
                  <a:lnTo>
                    <a:pt x="557" y="425"/>
                  </a:lnTo>
                  <a:lnTo>
                    <a:pt x="559" y="425"/>
                  </a:lnTo>
                  <a:lnTo>
                    <a:pt x="574" y="292"/>
                  </a:lnTo>
                  <a:lnTo>
                    <a:pt x="519" y="138"/>
                  </a:lnTo>
                  <a:lnTo>
                    <a:pt x="515" y="136"/>
                  </a:lnTo>
                  <a:lnTo>
                    <a:pt x="509" y="127"/>
                  </a:lnTo>
                  <a:lnTo>
                    <a:pt x="500" y="115"/>
                  </a:lnTo>
                  <a:lnTo>
                    <a:pt x="488" y="100"/>
                  </a:lnTo>
                  <a:lnTo>
                    <a:pt x="473" y="81"/>
                  </a:lnTo>
                  <a:lnTo>
                    <a:pt x="454" y="64"/>
                  </a:lnTo>
                  <a:lnTo>
                    <a:pt x="431" y="47"/>
                  </a:lnTo>
                  <a:lnTo>
                    <a:pt x="406" y="32"/>
                  </a:lnTo>
                  <a:lnTo>
                    <a:pt x="378" y="17"/>
                  </a:lnTo>
                  <a:lnTo>
                    <a:pt x="346" y="7"/>
                  </a:lnTo>
                  <a:lnTo>
                    <a:pt x="310" y="0"/>
                  </a:lnTo>
                  <a:lnTo>
                    <a:pt x="273" y="0"/>
                  </a:lnTo>
                  <a:lnTo>
                    <a:pt x="232" y="5"/>
                  </a:lnTo>
                  <a:lnTo>
                    <a:pt x="188" y="19"/>
                  </a:lnTo>
                  <a:lnTo>
                    <a:pt x="140" y="39"/>
                  </a:lnTo>
                  <a:lnTo>
                    <a:pt x="93" y="74"/>
                  </a:lnTo>
                  <a:lnTo>
                    <a:pt x="72" y="98"/>
                  </a:lnTo>
                  <a:close/>
                </a:path>
              </a:pathLst>
            </a:custGeom>
            <a:solidFill>
              <a:srgbClr val="000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24" name="Freeform 21"/>
            <p:cNvSpPr>
              <a:spLocks/>
            </p:cNvSpPr>
            <p:nvPr/>
          </p:nvSpPr>
          <p:spPr bwMode="auto">
            <a:xfrm>
              <a:off x="3858" y="2090"/>
              <a:ext cx="26" cy="34"/>
            </a:xfrm>
            <a:custGeom>
              <a:avLst/>
              <a:gdLst>
                <a:gd name="T0" fmla="*/ 13 w 53"/>
                <a:gd name="T1" fmla="*/ 0 h 69"/>
                <a:gd name="T2" fmla="*/ 0 w 53"/>
                <a:gd name="T3" fmla="*/ 69 h 69"/>
                <a:gd name="T4" fmla="*/ 44 w 53"/>
                <a:gd name="T5" fmla="*/ 61 h 69"/>
                <a:gd name="T6" fmla="*/ 53 w 53"/>
                <a:gd name="T7" fmla="*/ 8 h 69"/>
                <a:gd name="T8" fmla="*/ 13 w 53"/>
                <a:gd name="T9" fmla="*/ 0 h 69"/>
                <a:gd name="T10" fmla="*/ 13 w 5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69"/>
                <a:gd name="T20" fmla="*/ 53 w 53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69">
                  <a:moveTo>
                    <a:pt x="13" y="0"/>
                  </a:moveTo>
                  <a:lnTo>
                    <a:pt x="0" y="69"/>
                  </a:lnTo>
                  <a:lnTo>
                    <a:pt x="44" y="61"/>
                  </a:lnTo>
                  <a:lnTo>
                    <a:pt x="53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25" name="Freeform 22"/>
            <p:cNvSpPr>
              <a:spLocks/>
            </p:cNvSpPr>
            <p:nvPr/>
          </p:nvSpPr>
          <p:spPr bwMode="auto">
            <a:xfrm>
              <a:off x="4042" y="1877"/>
              <a:ext cx="195" cy="312"/>
            </a:xfrm>
            <a:custGeom>
              <a:avLst/>
              <a:gdLst>
                <a:gd name="T0" fmla="*/ 61 w 390"/>
                <a:gd name="T1" fmla="*/ 104 h 623"/>
                <a:gd name="T2" fmla="*/ 144 w 390"/>
                <a:gd name="T3" fmla="*/ 58 h 623"/>
                <a:gd name="T4" fmla="*/ 260 w 390"/>
                <a:gd name="T5" fmla="*/ 0 h 623"/>
                <a:gd name="T6" fmla="*/ 304 w 390"/>
                <a:gd name="T7" fmla="*/ 43 h 623"/>
                <a:gd name="T8" fmla="*/ 205 w 390"/>
                <a:gd name="T9" fmla="*/ 230 h 623"/>
                <a:gd name="T10" fmla="*/ 258 w 390"/>
                <a:gd name="T11" fmla="*/ 307 h 623"/>
                <a:gd name="T12" fmla="*/ 390 w 390"/>
                <a:gd name="T13" fmla="*/ 412 h 623"/>
                <a:gd name="T14" fmla="*/ 382 w 390"/>
                <a:gd name="T15" fmla="*/ 513 h 623"/>
                <a:gd name="T16" fmla="*/ 329 w 390"/>
                <a:gd name="T17" fmla="*/ 623 h 623"/>
                <a:gd name="T18" fmla="*/ 161 w 390"/>
                <a:gd name="T19" fmla="*/ 606 h 623"/>
                <a:gd name="T20" fmla="*/ 122 w 390"/>
                <a:gd name="T21" fmla="*/ 572 h 623"/>
                <a:gd name="T22" fmla="*/ 201 w 390"/>
                <a:gd name="T23" fmla="*/ 374 h 623"/>
                <a:gd name="T24" fmla="*/ 198 w 390"/>
                <a:gd name="T25" fmla="*/ 344 h 623"/>
                <a:gd name="T26" fmla="*/ 0 w 390"/>
                <a:gd name="T27" fmla="*/ 304 h 623"/>
                <a:gd name="T28" fmla="*/ 61 w 390"/>
                <a:gd name="T29" fmla="*/ 104 h 623"/>
                <a:gd name="T30" fmla="*/ 61 w 390"/>
                <a:gd name="T31" fmla="*/ 104 h 62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90"/>
                <a:gd name="T49" fmla="*/ 0 h 623"/>
                <a:gd name="T50" fmla="*/ 390 w 390"/>
                <a:gd name="T51" fmla="*/ 623 h 62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90" h="623">
                  <a:moveTo>
                    <a:pt x="61" y="104"/>
                  </a:moveTo>
                  <a:lnTo>
                    <a:pt x="144" y="58"/>
                  </a:lnTo>
                  <a:lnTo>
                    <a:pt x="260" y="0"/>
                  </a:lnTo>
                  <a:lnTo>
                    <a:pt x="304" y="43"/>
                  </a:lnTo>
                  <a:lnTo>
                    <a:pt x="205" y="230"/>
                  </a:lnTo>
                  <a:lnTo>
                    <a:pt x="258" y="307"/>
                  </a:lnTo>
                  <a:lnTo>
                    <a:pt x="390" y="412"/>
                  </a:lnTo>
                  <a:lnTo>
                    <a:pt x="382" y="513"/>
                  </a:lnTo>
                  <a:lnTo>
                    <a:pt x="329" y="623"/>
                  </a:lnTo>
                  <a:lnTo>
                    <a:pt x="161" y="606"/>
                  </a:lnTo>
                  <a:lnTo>
                    <a:pt x="122" y="572"/>
                  </a:lnTo>
                  <a:lnTo>
                    <a:pt x="201" y="374"/>
                  </a:lnTo>
                  <a:lnTo>
                    <a:pt x="198" y="344"/>
                  </a:lnTo>
                  <a:lnTo>
                    <a:pt x="0" y="304"/>
                  </a:lnTo>
                  <a:lnTo>
                    <a:pt x="61" y="104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26" name="Freeform 23"/>
            <p:cNvSpPr>
              <a:spLocks/>
            </p:cNvSpPr>
            <p:nvPr/>
          </p:nvSpPr>
          <p:spPr bwMode="auto">
            <a:xfrm>
              <a:off x="3907" y="2097"/>
              <a:ext cx="26" cy="34"/>
            </a:xfrm>
            <a:custGeom>
              <a:avLst/>
              <a:gdLst>
                <a:gd name="T0" fmla="*/ 13 w 51"/>
                <a:gd name="T1" fmla="*/ 0 h 68"/>
                <a:gd name="T2" fmla="*/ 0 w 51"/>
                <a:gd name="T3" fmla="*/ 68 h 68"/>
                <a:gd name="T4" fmla="*/ 42 w 51"/>
                <a:gd name="T5" fmla="*/ 57 h 68"/>
                <a:gd name="T6" fmla="*/ 51 w 51"/>
                <a:gd name="T7" fmla="*/ 7 h 68"/>
                <a:gd name="T8" fmla="*/ 13 w 51"/>
                <a:gd name="T9" fmla="*/ 0 h 68"/>
                <a:gd name="T10" fmla="*/ 13 w 51"/>
                <a:gd name="T11" fmla="*/ 0 h 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68"/>
                <a:gd name="T20" fmla="*/ 51 w 51"/>
                <a:gd name="T21" fmla="*/ 68 h 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68">
                  <a:moveTo>
                    <a:pt x="13" y="0"/>
                  </a:moveTo>
                  <a:lnTo>
                    <a:pt x="0" y="68"/>
                  </a:lnTo>
                  <a:lnTo>
                    <a:pt x="42" y="57"/>
                  </a:lnTo>
                  <a:lnTo>
                    <a:pt x="51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27" name="Freeform 24"/>
            <p:cNvSpPr>
              <a:spLocks/>
            </p:cNvSpPr>
            <p:nvPr/>
          </p:nvSpPr>
          <p:spPr bwMode="auto">
            <a:xfrm>
              <a:off x="3956" y="2103"/>
              <a:ext cx="26" cy="35"/>
            </a:xfrm>
            <a:custGeom>
              <a:avLst/>
              <a:gdLst>
                <a:gd name="T0" fmla="*/ 11 w 51"/>
                <a:gd name="T1" fmla="*/ 0 h 70"/>
                <a:gd name="T2" fmla="*/ 0 w 51"/>
                <a:gd name="T3" fmla="*/ 70 h 70"/>
                <a:gd name="T4" fmla="*/ 44 w 51"/>
                <a:gd name="T5" fmla="*/ 61 h 70"/>
                <a:gd name="T6" fmla="*/ 51 w 51"/>
                <a:gd name="T7" fmla="*/ 13 h 70"/>
                <a:gd name="T8" fmla="*/ 11 w 51"/>
                <a:gd name="T9" fmla="*/ 0 h 70"/>
                <a:gd name="T10" fmla="*/ 11 w 51"/>
                <a:gd name="T11" fmla="*/ 0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70"/>
                <a:gd name="T20" fmla="*/ 51 w 51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70">
                  <a:moveTo>
                    <a:pt x="11" y="0"/>
                  </a:moveTo>
                  <a:lnTo>
                    <a:pt x="0" y="70"/>
                  </a:lnTo>
                  <a:lnTo>
                    <a:pt x="44" y="61"/>
                  </a:lnTo>
                  <a:lnTo>
                    <a:pt x="5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28" name="Freeform 25"/>
            <p:cNvSpPr>
              <a:spLocks/>
            </p:cNvSpPr>
            <p:nvPr/>
          </p:nvSpPr>
          <p:spPr bwMode="auto">
            <a:xfrm>
              <a:off x="4005" y="2110"/>
              <a:ext cx="26" cy="36"/>
            </a:xfrm>
            <a:custGeom>
              <a:avLst/>
              <a:gdLst>
                <a:gd name="T0" fmla="*/ 13 w 51"/>
                <a:gd name="T1" fmla="*/ 0 h 72"/>
                <a:gd name="T2" fmla="*/ 0 w 51"/>
                <a:gd name="T3" fmla="*/ 72 h 72"/>
                <a:gd name="T4" fmla="*/ 43 w 51"/>
                <a:gd name="T5" fmla="*/ 61 h 72"/>
                <a:gd name="T6" fmla="*/ 51 w 51"/>
                <a:gd name="T7" fmla="*/ 12 h 72"/>
                <a:gd name="T8" fmla="*/ 13 w 51"/>
                <a:gd name="T9" fmla="*/ 0 h 72"/>
                <a:gd name="T10" fmla="*/ 13 w 51"/>
                <a:gd name="T11" fmla="*/ 0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72"/>
                <a:gd name="T20" fmla="*/ 51 w 51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72">
                  <a:moveTo>
                    <a:pt x="13" y="0"/>
                  </a:moveTo>
                  <a:lnTo>
                    <a:pt x="0" y="72"/>
                  </a:lnTo>
                  <a:lnTo>
                    <a:pt x="43" y="61"/>
                  </a:lnTo>
                  <a:lnTo>
                    <a:pt x="51" y="1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29" name="Freeform 26"/>
            <p:cNvSpPr>
              <a:spLocks/>
            </p:cNvSpPr>
            <p:nvPr/>
          </p:nvSpPr>
          <p:spPr bwMode="auto">
            <a:xfrm>
              <a:off x="4054" y="2117"/>
              <a:ext cx="26" cy="34"/>
            </a:xfrm>
            <a:custGeom>
              <a:avLst/>
              <a:gdLst>
                <a:gd name="T0" fmla="*/ 11 w 51"/>
                <a:gd name="T1" fmla="*/ 0 h 69"/>
                <a:gd name="T2" fmla="*/ 0 w 51"/>
                <a:gd name="T3" fmla="*/ 69 h 69"/>
                <a:gd name="T4" fmla="*/ 43 w 51"/>
                <a:gd name="T5" fmla="*/ 61 h 69"/>
                <a:gd name="T6" fmla="*/ 51 w 51"/>
                <a:gd name="T7" fmla="*/ 12 h 69"/>
                <a:gd name="T8" fmla="*/ 11 w 51"/>
                <a:gd name="T9" fmla="*/ 0 h 69"/>
                <a:gd name="T10" fmla="*/ 11 w 51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69"/>
                <a:gd name="T20" fmla="*/ 51 w 51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69">
                  <a:moveTo>
                    <a:pt x="11" y="0"/>
                  </a:moveTo>
                  <a:lnTo>
                    <a:pt x="0" y="69"/>
                  </a:lnTo>
                  <a:lnTo>
                    <a:pt x="43" y="61"/>
                  </a:lnTo>
                  <a:lnTo>
                    <a:pt x="51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30" name="Freeform 27"/>
            <p:cNvSpPr>
              <a:spLocks/>
            </p:cNvSpPr>
            <p:nvPr/>
          </p:nvSpPr>
          <p:spPr bwMode="auto">
            <a:xfrm>
              <a:off x="3864" y="2150"/>
              <a:ext cx="24" cy="34"/>
            </a:xfrm>
            <a:custGeom>
              <a:avLst/>
              <a:gdLst>
                <a:gd name="T0" fmla="*/ 8 w 48"/>
                <a:gd name="T1" fmla="*/ 0 h 69"/>
                <a:gd name="T2" fmla="*/ 0 w 48"/>
                <a:gd name="T3" fmla="*/ 69 h 69"/>
                <a:gd name="T4" fmla="*/ 44 w 48"/>
                <a:gd name="T5" fmla="*/ 61 h 69"/>
                <a:gd name="T6" fmla="*/ 48 w 48"/>
                <a:gd name="T7" fmla="*/ 11 h 69"/>
                <a:gd name="T8" fmla="*/ 8 w 48"/>
                <a:gd name="T9" fmla="*/ 0 h 69"/>
                <a:gd name="T10" fmla="*/ 8 w 48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69"/>
                <a:gd name="T20" fmla="*/ 48 w 48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69">
                  <a:moveTo>
                    <a:pt x="8" y="0"/>
                  </a:moveTo>
                  <a:lnTo>
                    <a:pt x="0" y="69"/>
                  </a:lnTo>
                  <a:lnTo>
                    <a:pt x="44" y="61"/>
                  </a:lnTo>
                  <a:lnTo>
                    <a:pt x="48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31" name="Freeform 28"/>
            <p:cNvSpPr>
              <a:spLocks/>
            </p:cNvSpPr>
            <p:nvPr/>
          </p:nvSpPr>
          <p:spPr bwMode="auto">
            <a:xfrm>
              <a:off x="3914" y="2156"/>
              <a:ext cx="23" cy="36"/>
            </a:xfrm>
            <a:custGeom>
              <a:avLst/>
              <a:gdLst>
                <a:gd name="T0" fmla="*/ 8 w 48"/>
                <a:gd name="T1" fmla="*/ 0 h 73"/>
                <a:gd name="T2" fmla="*/ 0 w 48"/>
                <a:gd name="T3" fmla="*/ 73 h 73"/>
                <a:gd name="T4" fmla="*/ 42 w 48"/>
                <a:gd name="T5" fmla="*/ 59 h 73"/>
                <a:gd name="T6" fmla="*/ 48 w 48"/>
                <a:gd name="T7" fmla="*/ 12 h 73"/>
                <a:gd name="T8" fmla="*/ 8 w 48"/>
                <a:gd name="T9" fmla="*/ 0 h 73"/>
                <a:gd name="T10" fmla="*/ 8 w 48"/>
                <a:gd name="T11" fmla="*/ 0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73"/>
                <a:gd name="T20" fmla="*/ 48 w 48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73">
                  <a:moveTo>
                    <a:pt x="8" y="0"/>
                  </a:moveTo>
                  <a:lnTo>
                    <a:pt x="0" y="73"/>
                  </a:lnTo>
                  <a:lnTo>
                    <a:pt x="42" y="59"/>
                  </a:lnTo>
                  <a:lnTo>
                    <a:pt x="48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32" name="Freeform 29"/>
            <p:cNvSpPr>
              <a:spLocks/>
            </p:cNvSpPr>
            <p:nvPr/>
          </p:nvSpPr>
          <p:spPr bwMode="auto">
            <a:xfrm>
              <a:off x="3960" y="2163"/>
              <a:ext cx="27" cy="35"/>
            </a:xfrm>
            <a:custGeom>
              <a:avLst/>
              <a:gdLst>
                <a:gd name="T0" fmla="*/ 14 w 54"/>
                <a:gd name="T1" fmla="*/ 0 h 70"/>
                <a:gd name="T2" fmla="*/ 0 w 54"/>
                <a:gd name="T3" fmla="*/ 70 h 70"/>
                <a:gd name="T4" fmla="*/ 48 w 54"/>
                <a:gd name="T5" fmla="*/ 61 h 70"/>
                <a:gd name="T6" fmla="*/ 54 w 54"/>
                <a:gd name="T7" fmla="*/ 13 h 70"/>
                <a:gd name="T8" fmla="*/ 14 w 54"/>
                <a:gd name="T9" fmla="*/ 0 h 70"/>
                <a:gd name="T10" fmla="*/ 14 w 54"/>
                <a:gd name="T11" fmla="*/ 0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70"/>
                <a:gd name="T20" fmla="*/ 54 w 54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70">
                  <a:moveTo>
                    <a:pt x="14" y="0"/>
                  </a:moveTo>
                  <a:lnTo>
                    <a:pt x="0" y="70"/>
                  </a:lnTo>
                  <a:lnTo>
                    <a:pt x="48" y="61"/>
                  </a:lnTo>
                  <a:lnTo>
                    <a:pt x="5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33" name="Freeform 30"/>
            <p:cNvSpPr>
              <a:spLocks/>
            </p:cNvSpPr>
            <p:nvPr/>
          </p:nvSpPr>
          <p:spPr bwMode="auto">
            <a:xfrm>
              <a:off x="4010" y="2170"/>
              <a:ext cx="26" cy="36"/>
            </a:xfrm>
            <a:custGeom>
              <a:avLst/>
              <a:gdLst>
                <a:gd name="T0" fmla="*/ 14 w 53"/>
                <a:gd name="T1" fmla="*/ 0 h 70"/>
                <a:gd name="T2" fmla="*/ 0 w 53"/>
                <a:gd name="T3" fmla="*/ 70 h 70"/>
                <a:gd name="T4" fmla="*/ 46 w 53"/>
                <a:gd name="T5" fmla="*/ 59 h 70"/>
                <a:gd name="T6" fmla="*/ 53 w 53"/>
                <a:gd name="T7" fmla="*/ 9 h 70"/>
                <a:gd name="T8" fmla="*/ 14 w 53"/>
                <a:gd name="T9" fmla="*/ 0 h 70"/>
                <a:gd name="T10" fmla="*/ 14 w 53"/>
                <a:gd name="T11" fmla="*/ 0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70"/>
                <a:gd name="T20" fmla="*/ 53 w 53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70">
                  <a:moveTo>
                    <a:pt x="14" y="0"/>
                  </a:moveTo>
                  <a:lnTo>
                    <a:pt x="0" y="70"/>
                  </a:lnTo>
                  <a:lnTo>
                    <a:pt x="46" y="59"/>
                  </a:lnTo>
                  <a:lnTo>
                    <a:pt x="53" y="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34" name="Freeform 31"/>
            <p:cNvSpPr>
              <a:spLocks/>
            </p:cNvSpPr>
            <p:nvPr/>
          </p:nvSpPr>
          <p:spPr bwMode="auto">
            <a:xfrm>
              <a:off x="4059" y="2176"/>
              <a:ext cx="26" cy="37"/>
            </a:xfrm>
            <a:custGeom>
              <a:avLst/>
              <a:gdLst>
                <a:gd name="T0" fmla="*/ 12 w 51"/>
                <a:gd name="T1" fmla="*/ 0 h 74"/>
                <a:gd name="T2" fmla="*/ 0 w 51"/>
                <a:gd name="T3" fmla="*/ 74 h 74"/>
                <a:gd name="T4" fmla="*/ 46 w 51"/>
                <a:gd name="T5" fmla="*/ 63 h 74"/>
                <a:gd name="T6" fmla="*/ 51 w 51"/>
                <a:gd name="T7" fmla="*/ 14 h 74"/>
                <a:gd name="T8" fmla="*/ 12 w 51"/>
                <a:gd name="T9" fmla="*/ 0 h 74"/>
                <a:gd name="T10" fmla="*/ 12 w 51"/>
                <a:gd name="T11" fmla="*/ 0 h 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74"/>
                <a:gd name="T20" fmla="*/ 51 w 51"/>
                <a:gd name="T21" fmla="*/ 74 h 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74">
                  <a:moveTo>
                    <a:pt x="12" y="0"/>
                  </a:moveTo>
                  <a:lnTo>
                    <a:pt x="0" y="74"/>
                  </a:lnTo>
                  <a:lnTo>
                    <a:pt x="46" y="63"/>
                  </a:lnTo>
                  <a:lnTo>
                    <a:pt x="51" y="1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35" name="Freeform 32"/>
            <p:cNvSpPr>
              <a:spLocks/>
            </p:cNvSpPr>
            <p:nvPr/>
          </p:nvSpPr>
          <p:spPr bwMode="auto">
            <a:xfrm>
              <a:off x="3868" y="2208"/>
              <a:ext cx="27" cy="38"/>
            </a:xfrm>
            <a:custGeom>
              <a:avLst/>
              <a:gdLst>
                <a:gd name="T0" fmla="*/ 11 w 53"/>
                <a:gd name="T1" fmla="*/ 0 h 74"/>
                <a:gd name="T2" fmla="*/ 0 w 53"/>
                <a:gd name="T3" fmla="*/ 74 h 74"/>
                <a:gd name="T4" fmla="*/ 44 w 53"/>
                <a:gd name="T5" fmla="*/ 63 h 74"/>
                <a:gd name="T6" fmla="*/ 53 w 53"/>
                <a:gd name="T7" fmla="*/ 13 h 74"/>
                <a:gd name="T8" fmla="*/ 11 w 53"/>
                <a:gd name="T9" fmla="*/ 0 h 74"/>
                <a:gd name="T10" fmla="*/ 11 w 53"/>
                <a:gd name="T11" fmla="*/ 0 h 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74"/>
                <a:gd name="T20" fmla="*/ 53 w 53"/>
                <a:gd name="T21" fmla="*/ 74 h 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74">
                  <a:moveTo>
                    <a:pt x="11" y="0"/>
                  </a:moveTo>
                  <a:lnTo>
                    <a:pt x="0" y="74"/>
                  </a:lnTo>
                  <a:lnTo>
                    <a:pt x="44" y="63"/>
                  </a:lnTo>
                  <a:lnTo>
                    <a:pt x="53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36" name="Freeform 33"/>
            <p:cNvSpPr>
              <a:spLocks/>
            </p:cNvSpPr>
            <p:nvPr/>
          </p:nvSpPr>
          <p:spPr bwMode="auto">
            <a:xfrm>
              <a:off x="3917" y="2216"/>
              <a:ext cx="27" cy="36"/>
            </a:xfrm>
            <a:custGeom>
              <a:avLst/>
              <a:gdLst>
                <a:gd name="T0" fmla="*/ 9 w 53"/>
                <a:gd name="T1" fmla="*/ 0 h 72"/>
                <a:gd name="T2" fmla="*/ 0 w 53"/>
                <a:gd name="T3" fmla="*/ 72 h 72"/>
                <a:gd name="T4" fmla="*/ 44 w 53"/>
                <a:gd name="T5" fmla="*/ 59 h 72"/>
                <a:gd name="T6" fmla="*/ 53 w 53"/>
                <a:gd name="T7" fmla="*/ 12 h 72"/>
                <a:gd name="T8" fmla="*/ 9 w 53"/>
                <a:gd name="T9" fmla="*/ 0 h 72"/>
                <a:gd name="T10" fmla="*/ 9 w 53"/>
                <a:gd name="T11" fmla="*/ 0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72"/>
                <a:gd name="T20" fmla="*/ 53 w 5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72">
                  <a:moveTo>
                    <a:pt x="9" y="0"/>
                  </a:moveTo>
                  <a:lnTo>
                    <a:pt x="0" y="72"/>
                  </a:lnTo>
                  <a:lnTo>
                    <a:pt x="44" y="59"/>
                  </a:lnTo>
                  <a:lnTo>
                    <a:pt x="53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37" name="Freeform 34"/>
            <p:cNvSpPr>
              <a:spLocks/>
            </p:cNvSpPr>
            <p:nvPr/>
          </p:nvSpPr>
          <p:spPr bwMode="auto">
            <a:xfrm>
              <a:off x="3967" y="2223"/>
              <a:ext cx="26" cy="37"/>
            </a:xfrm>
            <a:custGeom>
              <a:avLst/>
              <a:gdLst>
                <a:gd name="T0" fmla="*/ 9 w 51"/>
                <a:gd name="T1" fmla="*/ 0 h 75"/>
                <a:gd name="T2" fmla="*/ 0 w 51"/>
                <a:gd name="T3" fmla="*/ 75 h 75"/>
                <a:gd name="T4" fmla="*/ 42 w 51"/>
                <a:gd name="T5" fmla="*/ 63 h 75"/>
                <a:gd name="T6" fmla="*/ 51 w 51"/>
                <a:gd name="T7" fmla="*/ 12 h 75"/>
                <a:gd name="T8" fmla="*/ 9 w 51"/>
                <a:gd name="T9" fmla="*/ 0 h 75"/>
                <a:gd name="T10" fmla="*/ 9 w 51"/>
                <a:gd name="T11" fmla="*/ 0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75"/>
                <a:gd name="T20" fmla="*/ 51 w 5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75">
                  <a:moveTo>
                    <a:pt x="9" y="0"/>
                  </a:moveTo>
                  <a:lnTo>
                    <a:pt x="0" y="75"/>
                  </a:lnTo>
                  <a:lnTo>
                    <a:pt x="42" y="63"/>
                  </a:lnTo>
                  <a:lnTo>
                    <a:pt x="51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38" name="Freeform 35"/>
            <p:cNvSpPr>
              <a:spLocks/>
            </p:cNvSpPr>
            <p:nvPr/>
          </p:nvSpPr>
          <p:spPr bwMode="auto">
            <a:xfrm>
              <a:off x="4016" y="2230"/>
              <a:ext cx="26" cy="36"/>
            </a:xfrm>
            <a:custGeom>
              <a:avLst/>
              <a:gdLst>
                <a:gd name="T0" fmla="*/ 7 w 51"/>
                <a:gd name="T1" fmla="*/ 0 h 70"/>
                <a:gd name="T2" fmla="*/ 0 w 51"/>
                <a:gd name="T3" fmla="*/ 70 h 70"/>
                <a:gd name="T4" fmla="*/ 43 w 51"/>
                <a:gd name="T5" fmla="*/ 61 h 70"/>
                <a:gd name="T6" fmla="*/ 51 w 51"/>
                <a:gd name="T7" fmla="*/ 11 h 70"/>
                <a:gd name="T8" fmla="*/ 7 w 51"/>
                <a:gd name="T9" fmla="*/ 0 h 70"/>
                <a:gd name="T10" fmla="*/ 7 w 51"/>
                <a:gd name="T11" fmla="*/ 0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70"/>
                <a:gd name="T20" fmla="*/ 51 w 51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70">
                  <a:moveTo>
                    <a:pt x="7" y="0"/>
                  </a:moveTo>
                  <a:lnTo>
                    <a:pt x="0" y="70"/>
                  </a:lnTo>
                  <a:lnTo>
                    <a:pt x="43" y="61"/>
                  </a:lnTo>
                  <a:lnTo>
                    <a:pt x="51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39" name="Freeform 36"/>
            <p:cNvSpPr>
              <a:spLocks/>
            </p:cNvSpPr>
            <p:nvPr/>
          </p:nvSpPr>
          <p:spPr bwMode="auto">
            <a:xfrm>
              <a:off x="4065" y="2236"/>
              <a:ext cx="25" cy="38"/>
            </a:xfrm>
            <a:custGeom>
              <a:avLst/>
              <a:gdLst>
                <a:gd name="T0" fmla="*/ 9 w 51"/>
                <a:gd name="T1" fmla="*/ 0 h 76"/>
                <a:gd name="T2" fmla="*/ 0 w 51"/>
                <a:gd name="T3" fmla="*/ 76 h 76"/>
                <a:gd name="T4" fmla="*/ 43 w 51"/>
                <a:gd name="T5" fmla="*/ 63 h 76"/>
                <a:gd name="T6" fmla="*/ 51 w 51"/>
                <a:gd name="T7" fmla="*/ 13 h 76"/>
                <a:gd name="T8" fmla="*/ 9 w 51"/>
                <a:gd name="T9" fmla="*/ 0 h 76"/>
                <a:gd name="T10" fmla="*/ 9 w 51"/>
                <a:gd name="T11" fmla="*/ 0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76"/>
                <a:gd name="T20" fmla="*/ 51 w 51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76">
                  <a:moveTo>
                    <a:pt x="9" y="0"/>
                  </a:moveTo>
                  <a:lnTo>
                    <a:pt x="0" y="76"/>
                  </a:lnTo>
                  <a:lnTo>
                    <a:pt x="43" y="63"/>
                  </a:lnTo>
                  <a:lnTo>
                    <a:pt x="51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40" name="Freeform 37"/>
            <p:cNvSpPr>
              <a:spLocks/>
            </p:cNvSpPr>
            <p:nvPr/>
          </p:nvSpPr>
          <p:spPr bwMode="auto">
            <a:xfrm>
              <a:off x="3510" y="2523"/>
              <a:ext cx="1470" cy="863"/>
            </a:xfrm>
            <a:custGeom>
              <a:avLst/>
              <a:gdLst>
                <a:gd name="T0" fmla="*/ 301 w 2941"/>
                <a:gd name="T1" fmla="*/ 1726 h 1726"/>
                <a:gd name="T2" fmla="*/ 310 w 2941"/>
                <a:gd name="T3" fmla="*/ 1724 h 1726"/>
                <a:gd name="T4" fmla="*/ 344 w 2941"/>
                <a:gd name="T5" fmla="*/ 1721 h 1726"/>
                <a:gd name="T6" fmla="*/ 394 w 2941"/>
                <a:gd name="T7" fmla="*/ 1717 h 1726"/>
                <a:gd name="T8" fmla="*/ 466 w 2941"/>
                <a:gd name="T9" fmla="*/ 1713 h 1726"/>
                <a:gd name="T10" fmla="*/ 550 w 2941"/>
                <a:gd name="T11" fmla="*/ 1705 h 1726"/>
                <a:gd name="T12" fmla="*/ 649 w 2941"/>
                <a:gd name="T13" fmla="*/ 1698 h 1726"/>
                <a:gd name="T14" fmla="*/ 757 w 2941"/>
                <a:gd name="T15" fmla="*/ 1692 h 1726"/>
                <a:gd name="T16" fmla="*/ 877 w 2941"/>
                <a:gd name="T17" fmla="*/ 1686 h 1726"/>
                <a:gd name="T18" fmla="*/ 1002 w 2941"/>
                <a:gd name="T19" fmla="*/ 1677 h 1726"/>
                <a:gd name="T20" fmla="*/ 1137 w 2941"/>
                <a:gd name="T21" fmla="*/ 1671 h 1726"/>
                <a:gd name="T22" fmla="*/ 1272 w 2941"/>
                <a:gd name="T23" fmla="*/ 1665 h 1726"/>
                <a:gd name="T24" fmla="*/ 1413 w 2941"/>
                <a:gd name="T25" fmla="*/ 1660 h 1726"/>
                <a:gd name="T26" fmla="*/ 1550 w 2941"/>
                <a:gd name="T27" fmla="*/ 1656 h 1726"/>
                <a:gd name="T28" fmla="*/ 1688 w 2941"/>
                <a:gd name="T29" fmla="*/ 1654 h 1726"/>
                <a:gd name="T30" fmla="*/ 1820 w 2941"/>
                <a:gd name="T31" fmla="*/ 1652 h 1726"/>
                <a:gd name="T32" fmla="*/ 1947 w 2941"/>
                <a:gd name="T33" fmla="*/ 1654 h 1726"/>
                <a:gd name="T34" fmla="*/ 2753 w 2941"/>
                <a:gd name="T35" fmla="*/ 1582 h 1726"/>
                <a:gd name="T36" fmla="*/ 2941 w 2941"/>
                <a:gd name="T37" fmla="*/ 105 h 1726"/>
                <a:gd name="T38" fmla="*/ 2354 w 2941"/>
                <a:gd name="T39" fmla="*/ 228 h 1726"/>
                <a:gd name="T40" fmla="*/ 2340 w 2941"/>
                <a:gd name="T41" fmla="*/ 475 h 1726"/>
                <a:gd name="T42" fmla="*/ 2314 w 2941"/>
                <a:gd name="T43" fmla="*/ 559 h 1726"/>
                <a:gd name="T44" fmla="*/ 2236 w 2941"/>
                <a:gd name="T45" fmla="*/ 515 h 1726"/>
                <a:gd name="T46" fmla="*/ 2192 w 2941"/>
                <a:gd name="T47" fmla="*/ 306 h 1726"/>
                <a:gd name="T48" fmla="*/ 2076 w 2941"/>
                <a:gd name="T49" fmla="*/ 270 h 1726"/>
                <a:gd name="T50" fmla="*/ 2093 w 2941"/>
                <a:gd name="T51" fmla="*/ 12 h 1726"/>
                <a:gd name="T52" fmla="*/ 2013 w 2941"/>
                <a:gd name="T53" fmla="*/ 0 h 1726"/>
                <a:gd name="T54" fmla="*/ 1078 w 2941"/>
                <a:gd name="T55" fmla="*/ 253 h 1726"/>
                <a:gd name="T56" fmla="*/ 844 w 2941"/>
                <a:gd name="T57" fmla="*/ 306 h 1726"/>
                <a:gd name="T58" fmla="*/ 854 w 2941"/>
                <a:gd name="T59" fmla="*/ 607 h 1726"/>
                <a:gd name="T60" fmla="*/ 833 w 2941"/>
                <a:gd name="T61" fmla="*/ 631 h 1726"/>
                <a:gd name="T62" fmla="*/ 673 w 2941"/>
                <a:gd name="T63" fmla="*/ 620 h 1726"/>
                <a:gd name="T64" fmla="*/ 690 w 2941"/>
                <a:gd name="T65" fmla="*/ 291 h 1726"/>
                <a:gd name="T66" fmla="*/ 301 w 2941"/>
                <a:gd name="T67" fmla="*/ 226 h 1726"/>
                <a:gd name="T68" fmla="*/ 0 w 2941"/>
                <a:gd name="T69" fmla="*/ 272 h 1726"/>
                <a:gd name="T70" fmla="*/ 272 w 2941"/>
                <a:gd name="T71" fmla="*/ 1386 h 1726"/>
                <a:gd name="T72" fmla="*/ 301 w 2941"/>
                <a:gd name="T73" fmla="*/ 1726 h 1726"/>
                <a:gd name="T74" fmla="*/ 301 w 2941"/>
                <a:gd name="T75" fmla="*/ 1726 h 17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41"/>
                <a:gd name="T115" fmla="*/ 0 h 1726"/>
                <a:gd name="T116" fmla="*/ 2941 w 2941"/>
                <a:gd name="T117" fmla="*/ 1726 h 172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41" h="1726">
                  <a:moveTo>
                    <a:pt x="301" y="1726"/>
                  </a:moveTo>
                  <a:lnTo>
                    <a:pt x="310" y="1724"/>
                  </a:lnTo>
                  <a:lnTo>
                    <a:pt x="344" y="1721"/>
                  </a:lnTo>
                  <a:lnTo>
                    <a:pt x="394" y="1717"/>
                  </a:lnTo>
                  <a:lnTo>
                    <a:pt x="466" y="1713"/>
                  </a:lnTo>
                  <a:lnTo>
                    <a:pt x="550" y="1705"/>
                  </a:lnTo>
                  <a:lnTo>
                    <a:pt x="649" y="1698"/>
                  </a:lnTo>
                  <a:lnTo>
                    <a:pt x="757" y="1692"/>
                  </a:lnTo>
                  <a:lnTo>
                    <a:pt x="877" y="1686"/>
                  </a:lnTo>
                  <a:lnTo>
                    <a:pt x="1002" y="1677"/>
                  </a:lnTo>
                  <a:lnTo>
                    <a:pt x="1137" y="1671"/>
                  </a:lnTo>
                  <a:lnTo>
                    <a:pt x="1272" y="1665"/>
                  </a:lnTo>
                  <a:lnTo>
                    <a:pt x="1413" y="1660"/>
                  </a:lnTo>
                  <a:lnTo>
                    <a:pt x="1550" y="1656"/>
                  </a:lnTo>
                  <a:lnTo>
                    <a:pt x="1688" y="1654"/>
                  </a:lnTo>
                  <a:lnTo>
                    <a:pt x="1820" y="1652"/>
                  </a:lnTo>
                  <a:lnTo>
                    <a:pt x="1947" y="1654"/>
                  </a:lnTo>
                  <a:lnTo>
                    <a:pt x="2753" y="1582"/>
                  </a:lnTo>
                  <a:lnTo>
                    <a:pt x="2941" y="105"/>
                  </a:lnTo>
                  <a:lnTo>
                    <a:pt x="2354" y="228"/>
                  </a:lnTo>
                  <a:lnTo>
                    <a:pt x="2340" y="475"/>
                  </a:lnTo>
                  <a:lnTo>
                    <a:pt x="2314" y="559"/>
                  </a:lnTo>
                  <a:lnTo>
                    <a:pt x="2236" y="515"/>
                  </a:lnTo>
                  <a:lnTo>
                    <a:pt x="2192" y="306"/>
                  </a:lnTo>
                  <a:lnTo>
                    <a:pt x="2076" y="270"/>
                  </a:lnTo>
                  <a:lnTo>
                    <a:pt x="2093" y="12"/>
                  </a:lnTo>
                  <a:lnTo>
                    <a:pt x="2013" y="0"/>
                  </a:lnTo>
                  <a:lnTo>
                    <a:pt x="1078" y="253"/>
                  </a:lnTo>
                  <a:lnTo>
                    <a:pt x="844" y="306"/>
                  </a:lnTo>
                  <a:lnTo>
                    <a:pt x="854" y="607"/>
                  </a:lnTo>
                  <a:lnTo>
                    <a:pt x="833" y="631"/>
                  </a:lnTo>
                  <a:lnTo>
                    <a:pt x="673" y="620"/>
                  </a:lnTo>
                  <a:lnTo>
                    <a:pt x="690" y="291"/>
                  </a:lnTo>
                  <a:lnTo>
                    <a:pt x="301" y="226"/>
                  </a:lnTo>
                  <a:lnTo>
                    <a:pt x="0" y="272"/>
                  </a:lnTo>
                  <a:lnTo>
                    <a:pt x="272" y="1386"/>
                  </a:lnTo>
                  <a:lnTo>
                    <a:pt x="301" y="1726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41" name="Freeform 38"/>
            <p:cNvSpPr>
              <a:spLocks/>
            </p:cNvSpPr>
            <p:nvPr/>
          </p:nvSpPr>
          <p:spPr bwMode="auto">
            <a:xfrm>
              <a:off x="3874" y="1959"/>
              <a:ext cx="662" cy="1443"/>
            </a:xfrm>
            <a:custGeom>
              <a:avLst/>
              <a:gdLst>
                <a:gd name="T0" fmla="*/ 903 w 1325"/>
                <a:gd name="T1" fmla="*/ 28 h 2886"/>
                <a:gd name="T2" fmla="*/ 1035 w 1325"/>
                <a:gd name="T3" fmla="*/ 315 h 2886"/>
                <a:gd name="T4" fmla="*/ 1325 w 1325"/>
                <a:gd name="T5" fmla="*/ 899 h 2886"/>
                <a:gd name="T6" fmla="*/ 1092 w 1325"/>
                <a:gd name="T7" fmla="*/ 1293 h 2886"/>
                <a:gd name="T8" fmla="*/ 856 w 1325"/>
                <a:gd name="T9" fmla="*/ 1658 h 2886"/>
                <a:gd name="T10" fmla="*/ 947 w 1325"/>
                <a:gd name="T11" fmla="*/ 2207 h 2886"/>
                <a:gd name="T12" fmla="*/ 839 w 1325"/>
                <a:gd name="T13" fmla="*/ 2865 h 2886"/>
                <a:gd name="T14" fmla="*/ 666 w 1325"/>
                <a:gd name="T15" fmla="*/ 2741 h 2886"/>
                <a:gd name="T16" fmla="*/ 462 w 1325"/>
                <a:gd name="T17" fmla="*/ 2112 h 2886"/>
                <a:gd name="T18" fmla="*/ 346 w 1325"/>
                <a:gd name="T19" fmla="*/ 2659 h 2886"/>
                <a:gd name="T20" fmla="*/ 170 w 1325"/>
                <a:gd name="T21" fmla="*/ 2878 h 2886"/>
                <a:gd name="T22" fmla="*/ 0 w 1325"/>
                <a:gd name="T23" fmla="*/ 2228 h 2886"/>
                <a:gd name="T24" fmla="*/ 322 w 1325"/>
                <a:gd name="T25" fmla="*/ 1707 h 2886"/>
                <a:gd name="T26" fmla="*/ 227 w 1325"/>
                <a:gd name="T27" fmla="*/ 1289 h 2886"/>
                <a:gd name="T28" fmla="*/ 82 w 1325"/>
                <a:gd name="T29" fmla="*/ 566 h 2886"/>
                <a:gd name="T30" fmla="*/ 329 w 1325"/>
                <a:gd name="T31" fmla="*/ 133 h 2886"/>
                <a:gd name="T32" fmla="*/ 394 w 1325"/>
                <a:gd name="T33" fmla="*/ 393 h 2886"/>
                <a:gd name="T34" fmla="*/ 272 w 1325"/>
                <a:gd name="T35" fmla="*/ 654 h 2886"/>
                <a:gd name="T36" fmla="*/ 432 w 1325"/>
                <a:gd name="T37" fmla="*/ 939 h 2886"/>
                <a:gd name="T38" fmla="*/ 453 w 1325"/>
                <a:gd name="T39" fmla="*/ 935 h 2886"/>
                <a:gd name="T40" fmla="*/ 474 w 1325"/>
                <a:gd name="T41" fmla="*/ 933 h 2886"/>
                <a:gd name="T42" fmla="*/ 497 w 1325"/>
                <a:gd name="T43" fmla="*/ 931 h 2886"/>
                <a:gd name="T44" fmla="*/ 519 w 1325"/>
                <a:gd name="T45" fmla="*/ 929 h 2886"/>
                <a:gd name="T46" fmla="*/ 540 w 1325"/>
                <a:gd name="T47" fmla="*/ 926 h 2886"/>
                <a:gd name="T48" fmla="*/ 561 w 1325"/>
                <a:gd name="T49" fmla="*/ 924 h 2886"/>
                <a:gd name="T50" fmla="*/ 584 w 1325"/>
                <a:gd name="T51" fmla="*/ 924 h 2886"/>
                <a:gd name="T52" fmla="*/ 607 w 1325"/>
                <a:gd name="T53" fmla="*/ 924 h 2886"/>
                <a:gd name="T54" fmla="*/ 618 w 1325"/>
                <a:gd name="T55" fmla="*/ 943 h 2886"/>
                <a:gd name="T56" fmla="*/ 633 w 1325"/>
                <a:gd name="T57" fmla="*/ 964 h 2886"/>
                <a:gd name="T58" fmla="*/ 645 w 1325"/>
                <a:gd name="T59" fmla="*/ 985 h 2886"/>
                <a:gd name="T60" fmla="*/ 658 w 1325"/>
                <a:gd name="T61" fmla="*/ 1006 h 2886"/>
                <a:gd name="T62" fmla="*/ 671 w 1325"/>
                <a:gd name="T63" fmla="*/ 1026 h 2886"/>
                <a:gd name="T64" fmla="*/ 687 w 1325"/>
                <a:gd name="T65" fmla="*/ 1049 h 2886"/>
                <a:gd name="T66" fmla="*/ 698 w 1325"/>
                <a:gd name="T67" fmla="*/ 1072 h 2886"/>
                <a:gd name="T68" fmla="*/ 715 w 1325"/>
                <a:gd name="T69" fmla="*/ 1095 h 2886"/>
                <a:gd name="T70" fmla="*/ 943 w 1325"/>
                <a:gd name="T71" fmla="*/ 964 h 2886"/>
                <a:gd name="T72" fmla="*/ 1027 w 1325"/>
                <a:gd name="T73" fmla="*/ 690 h 2886"/>
                <a:gd name="T74" fmla="*/ 919 w 1325"/>
                <a:gd name="T75" fmla="*/ 327 h 2886"/>
                <a:gd name="T76" fmla="*/ 896 w 1325"/>
                <a:gd name="T77" fmla="*/ 74 h 2886"/>
                <a:gd name="T78" fmla="*/ 871 w 1325"/>
                <a:gd name="T79" fmla="*/ 0 h 28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25"/>
                <a:gd name="T121" fmla="*/ 0 h 2886"/>
                <a:gd name="T122" fmla="*/ 1325 w 1325"/>
                <a:gd name="T123" fmla="*/ 2886 h 288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25" h="2886">
                  <a:moveTo>
                    <a:pt x="871" y="0"/>
                  </a:moveTo>
                  <a:lnTo>
                    <a:pt x="903" y="28"/>
                  </a:lnTo>
                  <a:lnTo>
                    <a:pt x="972" y="163"/>
                  </a:lnTo>
                  <a:lnTo>
                    <a:pt x="1035" y="315"/>
                  </a:lnTo>
                  <a:lnTo>
                    <a:pt x="1308" y="717"/>
                  </a:lnTo>
                  <a:lnTo>
                    <a:pt x="1325" y="899"/>
                  </a:lnTo>
                  <a:lnTo>
                    <a:pt x="1251" y="1169"/>
                  </a:lnTo>
                  <a:lnTo>
                    <a:pt x="1092" y="1293"/>
                  </a:lnTo>
                  <a:lnTo>
                    <a:pt x="865" y="1388"/>
                  </a:lnTo>
                  <a:lnTo>
                    <a:pt x="856" y="1658"/>
                  </a:lnTo>
                  <a:lnTo>
                    <a:pt x="780" y="1821"/>
                  </a:lnTo>
                  <a:lnTo>
                    <a:pt x="947" y="2207"/>
                  </a:lnTo>
                  <a:lnTo>
                    <a:pt x="966" y="2513"/>
                  </a:lnTo>
                  <a:lnTo>
                    <a:pt x="839" y="2865"/>
                  </a:lnTo>
                  <a:lnTo>
                    <a:pt x="715" y="2886"/>
                  </a:lnTo>
                  <a:lnTo>
                    <a:pt x="666" y="2741"/>
                  </a:lnTo>
                  <a:lnTo>
                    <a:pt x="658" y="2464"/>
                  </a:lnTo>
                  <a:lnTo>
                    <a:pt x="462" y="2112"/>
                  </a:lnTo>
                  <a:lnTo>
                    <a:pt x="322" y="2359"/>
                  </a:lnTo>
                  <a:lnTo>
                    <a:pt x="346" y="2659"/>
                  </a:lnTo>
                  <a:lnTo>
                    <a:pt x="337" y="2886"/>
                  </a:lnTo>
                  <a:lnTo>
                    <a:pt x="170" y="2878"/>
                  </a:lnTo>
                  <a:lnTo>
                    <a:pt x="18" y="2570"/>
                  </a:lnTo>
                  <a:lnTo>
                    <a:pt x="0" y="2228"/>
                  </a:lnTo>
                  <a:lnTo>
                    <a:pt x="173" y="1870"/>
                  </a:lnTo>
                  <a:lnTo>
                    <a:pt x="322" y="1707"/>
                  </a:lnTo>
                  <a:lnTo>
                    <a:pt x="196" y="1507"/>
                  </a:lnTo>
                  <a:lnTo>
                    <a:pt x="227" y="1289"/>
                  </a:lnTo>
                  <a:lnTo>
                    <a:pt x="25" y="983"/>
                  </a:lnTo>
                  <a:lnTo>
                    <a:pt x="82" y="566"/>
                  </a:lnTo>
                  <a:lnTo>
                    <a:pt x="261" y="300"/>
                  </a:lnTo>
                  <a:lnTo>
                    <a:pt x="329" y="133"/>
                  </a:lnTo>
                  <a:lnTo>
                    <a:pt x="354" y="253"/>
                  </a:lnTo>
                  <a:lnTo>
                    <a:pt x="394" y="393"/>
                  </a:lnTo>
                  <a:lnTo>
                    <a:pt x="371" y="447"/>
                  </a:lnTo>
                  <a:lnTo>
                    <a:pt x="272" y="654"/>
                  </a:lnTo>
                  <a:lnTo>
                    <a:pt x="289" y="867"/>
                  </a:lnTo>
                  <a:lnTo>
                    <a:pt x="432" y="939"/>
                  </a:lnTo>
                  <a:lnTo>
                    <a:pt x="443" y="937"/>
                  </a:lnTo>
                  <a:lnTo>
                    <a:pt x="453" y="935"/>
                  </a:lnTo>
                  <a:lnTo>
                    <a:pt x="464" y="933"/>
                  </a:lnTo>
                  <a:lnTo>
                    <a:pt x="474" y="933"/>
                  </a:lnTo>
                  <a:lnTo>
                    <a:pt x="485" y="931"/>
                  </a:lnTo>
                  <a:lnTo>
                    <a:pt x="497" y="931"/>
                  </a:lnTo>
                  <a:lnTo>
                    <a:pt x="508" y="929"/>
                  </a:lnTo>
                  <a:lnTo>
                    <a:pt x="519" y="929"/>
                  </a:lnTo>
                  <a:lnTo>
                    <a:pt x="531" y="928"/>
                  </a:lnTo>
                  <a:lnTo>
                    <a:pt x="540" y="926"/>
                  </a:lnTo>
                  <a:lnTo>
                    <a:pt x="552" y="924"/>
                  </a:lnTo>
                  <a:lnTo>
                    <a:pt x="561" y="924"/>
                  </a:lnTo>
                  <a:lnTo>
                    <a:pt x="573" y="924"/>
                  </a:lnTo>
                  <a:lnTo>
                    <a:pt x="584" y="924"/>
                  </a:lnTo>
                  <a:lnTo>
                    <a:pt x="595" y="924"/>
                  </a:lnTo>
                  <a:lnTo>
                    <a:pt x="607" y="924"/>
                  </a:lnTo>
                  <a:lnTo>
                    <a:pt x="613" y="933"/>
                  </a:lnTo>
                  <a:lnTo>
                    <a:pt x="618" y="943"/>
                  </a:lnTo>
                  <a:lnTo>
                    <a:pt x="626" y="954"/>
                  </a:lnTo>
                  <a:lnTo>
                    <a:pt x="633" y="964"/>
                  </a:lnTo>
                  <a:lnTo>
                    <a:pt x="637" y="975"/>
                  </a:lnTo>
                  <a:lnTo>
                    <a:pt x="645" y="985"/>
                  </a:lnTo>
                  <a:lnTo>
                    <a:pt x="652" y="996"/>
                  </a:lnTo>
                  <a:lnTo>
                    <a:pt x="658" y="1006"/>
                  </a:lnTo>
                  <a:lnTo>
                    <a:pt x="664" y="1017"/>
                  </a:lnTo>
                  <a:lnTo>
                    <a:pt x="671" y="1026"/>
                  </a:lnTo>
                  <a:lnTo>
                    <a:pt x="677" y="1038"/>
                  </a:lnTo>
                  <a:lnTo>
                    <a:pt x="687" y="1049"/>
                  </a:lnTo>
                  <a:lnTo>
                    <a:pt x="692" y="1061"/>
                  </a:lnTo>
                  <a:lnTo>
                    <a:pt x="698" y="1072"/>
                  </a:lnTo>
                  <a:lnTo>
                    <a:pt x="706" y="1083"/>
                  </a:lnTo>
                  <a:lnTo>
                    <a:pt x="715" y="1095"/>
                  </a:lnTo>
                  <a:lnTo>
                    <a:pt x="812" y="1044"/>
                  </a:lnTo>
                  <a:lnTo>
                    <a:pt x="943" y="964"/>
                  </a:lnTo>
                  <a:lnTo>
                    <a:pt x="991" y="901"/>
                  </a:lnTo>
                  <a:lnTo>
                    <a:pt x="1027" y="690"/>
                  </a:lnTo>
                  <a:lnTo>
                    <a:pt x="900" y="426"/>
                  </a:lnTo>
                  <a:lnTo>
                    <a:pt x="919" y="327"/>
                  </a:lnTo>
                  <a:lnTo>
                    <a:pt x="911" y="184"/>
                  </a:lnTo>
                  <a:lnTo>
                    <a:pt x="896" y="74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42" name="Freeform 39"/>
            <p:cNvSpPr>
              <a:spLocks/>
            </p:cNvSpPr>
            <p:nvPr/>
          </p:nvSpPr>
          <p:spPr bwMode="auto">
            <a:xfrm>
              <a:off x="4070" y="2261"/>
              <a:ext cx="191" cy="253"/>
            </a:xfrm>
            <a:custGeom>
              <a:avLst/>
              <a:gdLst>
                <a:gd name="T0" fmla="*/ 8 w 380"/>
                <a:gd name="T1" fmla="*/ 131 h 505"/>
                <a:gd name="T2" fmla="*/ 158 w 380"/>
                <a:gd name="T3" fmla="*/ 0 h 505"/>
                <a:gd name="T4" fmla="*/ 268 w 380"/>
                <a:gd name="T5" fmla="*/ 7 h 505"/>
                <a:gd name="T6" fmla="*/ 340 w 380"/>
                <a:gd name="T7" fmla="*/ 79 h 505"/>
                <a:gd name="T8" fmla="*/ 380 w 380"/>
                <a:gd name="T9" fmla="*/ 224 h 505"/>
                <a:gd name="T10" fmla="*/ 352 w 380"/>
                <a:gd name="T11" fmla="*/ 444 h 505"/>
                <a:gd name="T12" fmla="*/ 321 w 380"/>
                <a:gd name="T13" fmla="*/ 505 h 505"/>
                <a:gd name="T14" fmla="*/ 238 w 380"/>
                <a:gd name="T15" fmla="*/ 499 h 505"/>
                <a:gd name="T16" fmla="*/ 122 w 380"/>
                <a:gd name="T17" fmla="*/ 406 h 505"/>
                <a:gd name="T18" fmla="*/ 116 w 380"/>
                <a:gd name="T19" fmla="*/ 403 h 505"/>
                <a:gd name="T20" fmla="*/ 103 w 380"/>
                <a:gd name="T21" fmla="*/ 395 h 505"/>
                <a:gd name="T22" fmla="*/ 93 w 380"/>
                <a:gd name="T23" fmla="*/ 385 h 505"/>
                <a:gd name="T24" fmla="*/ 84 w 380"/>
                <a:gd name="T25" fmla="*/ 378 h 505"/>
                <a:gd name="T26" fmla="*/ 74 w 380"/>
                <a:gd name="T27" fmla="*/ 365 h 505"/>
                <a:gd name="T28" fmla="*/ 65 w 380"/>
                <a:gd name="T29" fmla="*/ 353 h 505"/>
                <a:gd name="T30" fmla="*/ 53 w 380"/>
                <a:gd name="T31" fmla="*/ 336 h 505"/>
                <a:gd name="T32" fmla="*/ 42 w 380"/>
                <a:gd name="T33" fmla="*/ 317 h 505"/>
                <a:gd name="T34" fmla="*/ 32 w 380"/>
                <a:gd name="T35" fmla="*/ 294 h 505"/>
                <a:gd name="T36" fmla="*/ 25 w 380"/>
                <a:gd name="T37" fmla="*/ 271 h 505"/>
                <a:gd name="T38" fmla="*/ 15 w 380"/>
                <a:gd name="T39" fmla="*/ 243 h 505"/>
                <a:gd name="T40" fmla="*/ 9 w 380"/>
                <a:gd name="T41" fmla="*/ 212 h 505"/>
                <a:gd name="T42" fmla="*/ 2 w 380"/>
                <a:gd name="T43" fmla="*/ 178 h 505"/>
                <a:gd name="T44" fmla="*/ 0 w 380"/>
                <a:gd name="T45" fmla="*/ 142 h 505"/>
                <a:gd name="T46" fmla="*/ 8 w 380"/>
                <a:gd name="T47" fmla="*/ 131 h 505"/>
                <a:gd name="T48" fmla="*/ 8 w 380"/>
                <a:gd name="T49" fmla="*/ 131 h 5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0"/>
                <a:gd name="T76" fmla="*/ 0 h 505"/>
                <a:gd name="T77" fmla="*/ 380 w 380"/>
                <a:gd name="T78" fmla="*/ 505 h 5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0" h="505">
                  <a:moveTo>
                    <a:pt x="8" y="131"/>
                  </a:moveTo>
                  <a:lnTo>
                    <a:pt x="158" y="0"/>
                  </a:lnTo>
                  <a:lnTo>
                    <a:pt x="268" y="7"/>
                  </a:lnTo>
                  <a:lnTo>
                    <a:pt x="340" y="79"/>
                  </a:lnTo>
                  <a:lnTo>
                    <a:pt x="380" y="224"/>
                  </a:lnTo>
                  <a:lnTo>
                    <a:pt x="352" y="444"/>
                  </a:lnTo>
                  <a:lnTo>
                    <a:pt x="321" y="505"/>
                  </a:lnTo>
                  <a:lnTo>
                    <a:pt x="238" y="499"/>
                  </a:lnTo>
                  <a:lnTo>
                    <a:pt x="122" y="406"/>
                  </a:lnTo>
                  <a:lnTo>
                    <a:pt x="116" y="403"/>
                  </a:lnTo>
                  <a:lnTo>
                    <a:pt x="103" y="395"/>
                  </a:lnTo>
                  <a:lnTo>
                    <a:pt x="93" y="385"/>
                  </a:lnTo>
                  <a:lnTo>
                    <a:pt x="84" y="378"/>
                  </a:lnTo>
                  <a:lnTo>
                    <a:pt x="74" y="365"/>
                  </a:lnTo>
                  <a:lnTo>
                    <a:pt x="65" y="353"/>
                  </a:lnTo>
                  <a:lnTo>
                    <a:pt x="53" y="336"/>
                  </a:lnTo>
                  <a:lnTo>
                    <a:pt x="42" y="317"/>
                  </a:lnTo>
                  <a:lnTo>
                    <a:pt x="32" y="294"/>
                  </a:lnTo>
                  <a:lnTo>
                    <a:pt x="25" y="271"/>
                  </a:lnTo>
                  <a:lnTo>
                    <a:pt x="15" y="243"/>
                  </a:lnTo>
                  <a:lnTo>
                    <a:pt x="9" y="212"/>
                  </a:lnTo>
                  <a:lnTo>
                    <a:pt x="2" y="178"/>
                  </a:lnTo>
                  <a:lnTo>
                    <a:pt x="0" y="142"/>
                  </a:lnTo>
                  <a:lnTo>
                    <a:pt x="8" y="1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43" name="Freeform 40"/>
            <p:cNvSpPr>
              <a:spLocks/>
            </p:cNvSpPr>
            <p:nvPr/>
          </p:nvSpPr>
          <p:spPr bwMode="auto">
            <a:xfrm>
              <a:off x="3858" y="1976"/>
              <a:ext cx="245" cy="1412"/>
            </a:xfrm>
            <a:custGeom>
              <a:avLst/>
              <a:gdLst>
                <a:gd name="T0" fmla="*/ 257 w 491"/>
                <a:gd name="T1" fmla="*/ 272 h 2825"/>
                <a:gd name="T2" fmla="*/ 167 w 491"/>
                <a:gd name="T3" fmla="*/ 394 h 2825"/>
                <a:gd name="T4" fmla="*/ 69 w 491"/>
                <a:gd name="T5" fmla="*/ 595 h 2825"/>
                <a:gd name="T6" fmla="*/ 19 w 491"/>
                <a:gd name="T7" fmla="*/ 837 h 2825"/>
                <a:gd name="T8" fmla="*/ 89 w 491"/>
                <a:gd name="T9" fmla="*/ 1097 h 2825"/>
                <a:gd name="T10" fmla="*/ 224 w 491"/>
                <a:gd name="T11" fmla="*/ 1281 h 2825"/>
                <a:gd name="T12" fmla="*/ 209 w 491"/>
                <a:gd name="T13" fmla="*/ 1342 h 2825"/>
                <a:gd name="T14" fmla="*/ 202 w 491"/>
                <a:gd name="T15" fmla="*/ 1413 h 2825"/>
                <a:gd name="T16" fmla="*/ 215 w 491"/>
                <a:gd name="T17" fmla="*/ 1496 h 2825"/>
                <a:gd name="T18" fmla="*/ 247 w 491"/>
                <a:gd name="T19" fmla="*/ 1589 h 2825"/>
                <a:gd name="T20" fmla="*/ 308 w 491"/>
                <a:gd name="T21" fmla="*/ 1686 h 2825"/>
                <a:gd name="T22" fmla="*/ 280 w 491"/>
                <a:gd name="T23" fmla="*/ 1715 h 2825"/>
                <a:gd name="T24" fmla="*/ 209 w 491"/>
                <a:gd name="T25" fmla="*/ 1797 h 2825"/>
                <a:gd name="T26" fmla="*/ 124 w 491"/>
                <a:gd name="T27" fmla="*/ 1920 h 2825"/>
                <a:gd name="T28" fmla="*/ 48 w 491"/>
                <a:gd name="T29" fmla="*/ 2072 h 2825"/>
                <a:gd name="T30" fmla="*/ 2 w 491"/>
                <a:gd name="T31" fmla="*/ 2243 h 2825"/>
                <a:gd name="T32" fmla="*/ 6 w 491"/>
                <a:gd name="T33" fmla="*/ 2416 h 2825"/>
                <a:gd name="T34" fmla="*/ 36 w 491"/>
                <a:gd name="T35" fmla="*/ 2563 h 2825"/>
                <a:gd name="T36" fmla="*/ 80 w 491"/>
                <a:gd name="T37" fmla="*/ 2683 h 2825"/>
                <a:gd name="T38" fmla="*/ 122 w 491"/>
                <a:gd name="T39" fmla="*/ 2766 h 2825"/>
                <a:gd name="T40" fmla="*/ 152 w 491"/>
                <a:gd name="T41" fmla="*/ 2814 h 2825"/>
                <a:gd name="T42" fmla="*/ 234 w 491"/>
                <a:gd name="T43" fmla="*/ 2825 h 2825"/>
                <a:gd name="T44" fmla="*/ 194 w 491"/>
                <a:gd name="T45" fmla="*/ 2774 h 2825"/>
                <a:gd name="T46" fmla="*/ 118 w 491"/>
                <a:gd name="T47" fmla="*/ 2635 h 2825"/>
                <a:gd name="T48" fmla="*/ 63 w 491"/>
                <a:gd name="T49" fmla="*/ 2420 h 2825"/>
                <a:gd name="T50" fmla="*/ 88 w 491"/>
                <a:gd name="T51" fmla="*/ 2150 h 2825"/>
                <a:gd name="T52" fmla="*/ 249 w 491"/>
                <a:gd name="T53" fmla="*/ 1837 h 2825"/>
                <a:gd name="T54" fmla="*/ 485 w 491"/>
                <a:gd name="T55" fmla="*/ 1719 h 2825"/>
                <a:gd name="T56" fmla="*/ 451 w 491"/>
                <a:gd name="T57" fmla="*/ 1696 h 2825"/>
                <a:gd name="T58" fmla="*/ 411 w 491"/>
                <a:gd name="T59" fmla="*/ 1664 h 2825"/>
                <a:gd name="T60" fmla="*/ 371 w 491"/>
                <a:gd name="T61" fmla="*/ 1629 h 2825"/>
                <a:gd name="T62" fmla="*/ 335 w 491"/>
                <a:gd name="T63" fmla="*/ 1593 h 2825"/>
                <a:gd name="T64" fmla="*/ 310 w 491"/>
                <a:gd name="T65" fmla="*/ 1548 h 2825"/>
                <a:gd name="T66" fmla="*/ 295 w 491"/>
                <a:gd name="T67" fmla="*/ 1472 h 2825"/>
                <a:gd name="T68" fmla="*/ 287 w 491"/>
                <a:gd name="T69" fmla="*/ 1386 h 2825"/>
                <a:gd name="T70" fmla="*/ 283 w 491"/>
                <a:gd name="T71" fmla="*/ 1304 h 2825"/>
                <a:gd name="T72" fmla="*/ 283 w 491"/>
                <a:gd name="T73" fmla="*/ 1249 h 2825"/>
                <a:gd name="T74" fmla="*/ 281 w 491"/>
                <a:gd name="T75" fmla="*/ 1234 h 2825"/>
                <a:gd name="T76" fmla="*/ 224 w 491"/>
                <a:gd name="T77" fmla="*/ 1175 h 2825"/>
                <a:gd name="T78" fmla="*/ 146 w 491"/>
                <a:gd name="T79" fmla="*/ 1046 h 2825"/>
                <a:gd name="T80" fmla="*/ 103 w 491"/>
                <a:gd name="T81" fmla="*/ 850 h 2825"/>
                <a:gd name="T82" fmla="*/ 146 w 491"/>
                <a:gd name="T83" fmla="*/ 586 h 2825"/>
                <a:gd name="T84" fmla="*/ 329 w 491"/>
                <a:gd name="T85" fmla="*/ 257 h 2825"/>
                <a:gd name="T86" fmla="*/ 376 w 491"/>
                <a:gd name="T87" fmla="*/ 8 h 2825"/>
                <a:gd name="T88" fmla="*/ 357 w 491"/>
                <a:gd name="T89" fmla="*/ 53 h 2825"/>
                <a:gd name="T90" fmla="*/ 333 w 491"/>
                <a:gd name="T91" fmla="*/ 118 h 2825"/>
                <a:gd name="T92" fmla="*/ 304 w 491"/>
                <a:gd name="T93" fmla="*/ 183 h 2825"/>
                <a:gd name="T94" fmla="*/ 285 w 491"/>
                <a:gd name="T95" fmla="*/ 232 h 2825"/>
                <a:gd name="T96" fmla="*/ 281 w 491"/>
                <a:gd name="T97" fmla="*/ 249 h 282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1"/>
                <a:gd name="T148" fmla="*/ 0 h 2825"/>
                <a:gd name="T149" fmla="*/ 491 w 491"/>
                <a:gd name="T150" fmla="*/ 2825 h 282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1" h="2825">
                  <a:moveTo>
                    <a:pt x="281" y="249"/>
                  </a:moveTo>
                  <a:lnTo>
                    <a:pt x="274" y="253"/>
                  </a:lnTo>
                  <a:lnTo>
                    <a:pt x="257" y="272"/>
                  </a:lnTo>
                  <a:lnTo>
                    <a:pt x="232" y="304"/>
                  </a:lnTo>
                  <a:lnTo>
                    <a:pt x="202" y="346"/>
                  </a:lnTo>
                  <a:lnTo>
                    <a:pt x="167" y="394"/>
                  </a:lnTo>
                  <a:lnTo>
                    <a:pt x="133" y="455"/>
                  </a:lnTo>
                  <a:lnTo>
                    <a:pt x="99" y="521"/>
                  </a:lnTo>
                  <a:lnTo>
                    <a:pt x="69" y="595"/>
                  </a:lnTo>
                  <a:lnTo>
                    <a:pt x="42" y="671"/>
                  </a:lnTo>
                  <a:lnTo>
                    <a:pt x="27" y="753"/>
                  </a:lnTo>
                  <a:lnTo>
                    <a:pt x="19" y="837"/>
                  </a:lnTo>
                  <a:lnTo>
                    <a:pt x="29" y="926"/>
                  </a:lnTo>
                  <a:lnTo>
                    <a:pt x="50" y="1012"/>
                  </a:lnTo>
                  <a:lnTo>
                    <a:pt x="89" y="1097"/>
                  </a:lnTo>
                  <a:lnTo>
                    <a:pt x="148" y="1183"/>
                  </a:lnTo>
                  <a:lnTo>
                    <a:pt x="234" y="1268"/>
                  </a:lnTo>
                  <a:lnTo>
                    <a:pt x="224" y="1281"/>
                  </a:lnTo>
                  <a:lnTo>
                    <a:pt x="219" y="1300"/>
                  </a:lnTo>
                  <a:lnTo>
                    <a:pt x="213" y="1320"/>
                  </a:lnTo>
                  <a:lnTo>
                    <a:pt x="209" y="1342"/>
                  </a:lnTo>
                  <a:lnTo>
                    <a:pt x="204" y="1363"/>
                  </a:lnTo>
                  <a:lnTo>
                    <a:pt x="204" y="1386"/>
                  </a:lnTo>
                  <a:lnTo>
                    <a:pt x="202" y="1413"/>
                  </a:lnTo>
                  <a:lnTo>
                    <a:pt x="205" y="1441"/>
                  </a:lnTo>
                  <a:lnTo>
                    <a:pt x="207" y="1468"/>
                  </a:lnTo>
                  <a:lnTo>
                    <a:pt x="215" y="1496"/>
                  </a:lnTo>
                  <a:lnTo>
                    <a:pt x="223" y="1527"/>
                  </a:lnTo>
                  <a:lnTo>
                    <a:pt x="236" y="1557"/>
                  </a:lnTo>
                  <a:lnTo>
                    <a:pt x="247" y="1589"/>
                  </a:lnTo>
                  <a:lnTo>
                    <a:pt x="264" y="1620"/>
                  </a:lnTo>
                  <a:lnTo>
                    <a:pt x="283" y="1654"/>
                  </a:lnTo>
                  <a:lnTo>
                    <a:pt x="308" y="1686"/>
                  </a:lnTo>
                  <a:lnTo>
                    <a:pt x="302" y="1688"/>
                  </a:lnTo>
                  <a:lnTo>
                    <a:pt x="295" y="1698"/>
                  </a:lnTo>
                  <a:lnTo>
                    <a:pt x="280" y="1715"/>
                  </a:lnTo>
                  <a:lnTo>
                    <a:pt x="261" y="1738"/>
                  </a:lnTo>
                  <a:lnTo>
                    <a:pt x="234" y="1762"/>
                  </a:lnTo>
                  <a:lnTo>
                    <a:pt x="209" y="1797"/>
                  </a:lnTo>
                  <a:lnTo>
                    <a:pt x="181" y="1833"/>
                  </a:lnTo>
                  <a:lnTo>
                    <a:pt x="154" y="1876"/>
                  </a:lnTo>
                  <a:lnTo>
                    <a:pt x="124" y="1920"/>
                  </a:lnTo>
                  <a:lnTo>
                    <a:pt x="97" y="1968"/>
                  </a:lnTo>
                  <a:lnTo>
                    <a:pt x="70" y="2019"/>
                  </a:lnTo>
                  <a:lnTo>
                    <a:pt x="48" y="2072"/>
                  </a:lnTo>
                  <a:lnTo>
                    <a:pt x="27" y="2127"/>
                  </a:lnTo>
                  <a:lnTo>
                    <a:pt x="13" y="2186"/>
                  </a:lnTo>
                  <a:lnTo>
                    <a:pt x="2" y="2243"/>
                  </a:lnTo>
                  <a:lnTo>
                    <a:pt x="0" y="2304"/>
                  </a:lnTo>
                  <a:lnTo>
                    <a:pt x="0" y="2359"/>
                  </a:lnTo>
                  <a:lnTo>
                    <a:pt x="6" y="2416"/>
                  </a:lnTo>
                  <a:lnTo>
                    <a:pt x="13" y="2466"/>
                  </a:lnTo>
                  <a:lnTo>
                    <a:pt x="25" y="2517"/>
                  </a:lnTo>
                  <a:lnTo>
                    <a:pt x="36" y="2563"/>
                  </a:lnTo>
                  <a:lnTo>
                    <a:pt x="50" y="2605"/>
                  </a:lnTo>
                  <a:lnTo>
                    <a:pt x="65" y="2645"/>
                  </a:lnTo>
                  <a:lnTo>
                    <a:pt x="80" y="2683"/>
                  </a:lnTo>
                  <a:lnTo>
                    <a:pt x="95" y="2713"/>
                  </a:lnTo>
                  <a:lnTo>
                    <a:pt x="108" y="2741"/>
                  </a:lnTo>
                  <a:lnTo>
                    <a:pt x="122" y="2766"/>
                  </a:lnTo>
                  <a:lnTo>
                    <a:pt x="135" y="2787"/>
                  </a:lnTo>
                  <a:lnTo>
                    <a:pt x="143" y="2802"/>
                  </a:lnTo>
                  <a:lnTo>
                    <a:pt x="152" y="2814"/>
                  </a:lnTo>
                  <a:lnTo>
                    <a:pt x="158" y="2821"/>
                  </a:lnTo>
                  <a:lnTo>
                    <a:pt x="160" y="2825"/>
                  </a:lnTo>
                  <a:lnTo>
                    <a:pt x="234" y="2825"/>
                  </a:lnTo>
                  <a:lnTo>
                    <a:pt x="226" y="2817"/>
                  </a:lnTo>
                  <a:lnTo>
                    <a:pt x="215" y="2802"/>
                  </a:lnTo>
                  <a:lnTo>
                    <a:pt x="194" y="2774"/>
                  </a:lnTo>
                  <a:lnTo>
                    <a:pt x="171" y="2738"/>
                  </a:lnTo>
                  <a:lnTo>
                    <a:pt x="143" y="2690"/>
                  </a:lnTo>
                  <a:lnTo>
                    <a:pt x="118" y="2635"/>
                  </a:lnTo>
                  <a:lnTo>
                    <a:pt x="95" y="2570"/>
                  </a:lnTo>
                  <a:lnTo>
                    <a:pt x="78" y="2502"/>
                  </a:lnTo>
                  <a:lnTo>
                    <a:pt x="63" y="2420"/>
                  </a:lnTo>
                  <a:lnTo>
                    <a:pt x="59" y="2337"/>
                  </a:lnTo>
                  <a:lnTo>
                    <a:pt x="65" y="2247"/>
                  </a:lnTo>
                  <a:lnTo>
                    <a:pt x="88" y="2150"/>
                  </a:lnTo>
                  <a:lnTo>
                    <a:pt x="122" y="2049"/>
                  </a:lnTo>
                  <a:lnTo>
                    <a:pt x="177" y="1945"/>
                  </a:lnTo>
                  <a:lnTo>
                    <a:pt x="249" y="1837"/>
                  </a:lnTo>
                  <a:lnTo>
                    <a:pt x="344" y="1724"/>
                  </a:lnTo>
                  <a:lnTo>
                    <a:pt x="491" y="1724"/>
                  </a:lnTo>
                  <a:lnTo>
                    <a:pt x="485" y="1719"/>
                  </a:lnTo>
                  <a:lnTo>
                    <a:pt x="472" y="1711"/>
                  </a:lnTo>
                  <a:lnTo>
                    <a:pt x="462" y="1702"/>
                  </a:lnTo>
                  <a:lnTo>
                    <a:pt x="451" y="1696"/>
                  </a:lnTo>
                  <a:lnTo>
                    <a:pt x="439" y="1684"/>
                  </a:lnTo>
                  <a:lnTo>
                    <a:pt x="426" y="1675"/>
                  </a:lnTo>
                  <a:lnTo>
                    <a:pt x="411" y="1664"/>
                  </a:lnTo>
                  <a:lnTo>
                    <a:pt x="397" y="1654"/>
                  </a:lnTo>
                  <a:lnTo>
                    <a:pt x="382" y="1641"/>
                  </a:lnTo>
                  <a:lnTo>
                    <a:pt x="371" y="1629"/>
                  </a:lnTo>
                  <a:lnTo>
                    <a:pt x="357" y="1616"/>
                  </a:lnTo>
                  <a:lnTo>
                    <a:pt x="344" y="1605"/>
                  </a:lnTo>
                  <a:lnTo>
                    <a:pt x="335" y="1593"/>
                  </a:lnTo>
                  <a:lnTo>
                    <a:pt x="325" y="1582"/>
                  </a:lnTo>
                  <a:lnTo>
                    <a:pt x="316" y="1567"/>
                  </a:lnTo>
                  <a:lnTo>
                    <a:pt x="310" y="1548"/>
                  </a:lnTo>
                  <a:lnTo>
                    <a:pt x="302" y="1525"/>
                  </a:lnTo>
                  <a:lnTo>
                    <a:pt x="300" y="1500"/>
                  </a:lnTo>
                  <a:lnTo>
                    <a:pt x="295" y="1472"/>
                  </a:lnTo>
                  <a:lnTo>
                    <a:pt x="291" y="1443"/>
                  </a:lnTo>
                  <a:lnTo>
                    <a:pt x="287" y="1413"/>
                  </a:lnTo>
                  <a:lnTo>
                    <a:pt x="287" y="1386"/>
                  </a:lnTo>
                  <a:lnTo>
                    <a:pt x="285" y="1356"/>
                  </a:lnTo>
                  <a:lnTo>
                    <a:pt x="283" y="1329"/>
                  </a:lnTo>
                  <a:lnTo>
                    <a:pt x="283" y="1304"/>
                  </a:lnTo>
                  <a:lnTo>
                    <a:pt x="283" y="1281"/>
                  </a:lnTo>
                  <a:lnTo>
                    <a:pt x="283" y="1262"/>
                  </a:lnTo>
                  <a:lnTo>
                    <a:pt x="283" y="1249"/>
                  </a:lnTo>
                  <a:lnTo>
                    <a:pt x="283" y="1240"/>
                  </a:lnTo>
                  <a:lnTo>
                    <a:pt x="285" y="1240"/>
                  </a:lnTo>
                  <a:lnTo>
                    <a:pt x="281" y="1234"/>
                  </a:lnTo>
                  <a:lnTo>
                    <a:pt x="266" y="1221"/>
                  </a:lnTo>
                  <a:lnTo>
                    <a:pt x="247" y="1200"/>
                  </a:lnTo>
                  <a:lnTo>
                    <a:pt x="224" y="1175"/>
                  </a:lnTo>
                  <a:lnTo>
                    <a:pt x="198" y="1139"/>
                  </a:lnTo>
                  <a:lnTo>
                    <a:pt x="171" y="1097"/>
                  </a:lnTo>
                  <a:lnTo>
                    <a:pt x="146" y="1046"/>
                  </a:lnTo>
                  <a:lnTo>
                    <a:pt x="127" y="991"/>
                  </a:lnTo>
                  <a:lnTo>
                    <a:pt x="112" y="922"/>
                  </a:lnTo>
                  <a:lnTo>
                    <a:pt x="103" y="850"/>
                  </a:lnTo>
                  <a:lnTo>
                    <a:pt x="105" y="768"/>
                  </a:lnTo>
                  <a:lnTo>
                    <a:pt x="120" y="683"/>
                  </a:lnTo>
                  <a:lnTo>
                    <a:pt x="146" y="586"/>
                  </a:lnTo>
                  <a:lnTo>
                    <a:pt x="188" y="483"/>
                  </a:lnTo>
                  <a:lnTo>
                    <a:pt x="247" y="373"/>
                  </a:lnTo>
                  <a:lnTo>
                    <a:pt x="329" y="257"/>
                  </a:lnTo>
                  <a:lnTo>
                    <a:pt x="382" y="0"/>
                  </a:lnTo>
                  <a:lnTo>
                    <a:pt x="380" y="0"/>
                  </a:lnTo>
                  <a:lnTo>
                    <a:pt x="376" y="8"/>
                  </a:lnTo>
                  <a:lnTo>
                    <a:pt x="371" y="19"/>
                  </a:lnTo>
                  <a:lnTo>
                    <a:pt x="365" y="36"/>
                  </a:lnTo>
                  <a:lnTo>
                    <a:pt x="357" y="53"/>
                  </a:lnTo>
                  <a:lnTo>
                    <a:pt x="350" y="74"/>
                  </a:lnTo>
                  <a:lnTo>
                    <a:pt x="342" y="95"/>
                  </a:lnTo>
                  <a:lnTo>
                    <a:pt x="333" y="118"/>
                  </a:lnTo>
                  <a:lnTo>
                    <a:pt x="323" y="139"/>
                  </a:lnTo>
                  <a:lnTo>
                    <a:pt x="314" y="162"/>
                  </a:lnTo>
                  <a:lnTo>
                    <a:pt x="304" y="183"/>
                  </a:lnTo>
                  <a:lnTo>
                    <a:pt x="299" y="204"/>
                  </a:lnTo>
                  <a:lnTo>
                    <a:pt x="291" y="219"/>
                  </a:lnTo>
                  <a:lnTo>
                    <a:pt x="285" y="232"/>
                  </a:lnTo>
                  <a:lnTo>
                    <a:pt x="281" y="244"/>
                  </a:lnTo>
                  <a:lnTo>
                    <a:pt x="281" y="249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44" name="Freeform 41"/>
            <p:cNvSpPr>
              <a:spLocks/>
            </p:cNvSpPr>
            <p:nvPr/>
          </p:nvSpPr>
          <p:spPr bwMode="auto">
            <a:xfrm>
              <a:off x="3993" y="2110"/>
              <a:ext cx="90" cy="406"/>
            </a:xfrm>
            <a:custGeom>
              <a:avLst/>
              <a:gdLst>
                <a:gd name="T0" fmla="*/ 133 w 181"/>
                <a:gd name="T1" fmla="*/ 0 h 814"/>
                <a:gd name="T2" fmla="*/ 131 w 181"/>
                <a:gd name="T3" fmla="*/ 2 h 814"/>
                <a:gd name="T4" fmla="*/ 129 w 181"/>
                <a:gd name="T5" fmla="*/ 14 h 814"/>
                <a:gd name="T6" fmla="*/ 127 w 181"/>
                <a:gd name="T7" fmla="*/ 19 h 814"/>
                <a:gd name="T8" fmla="*/ 125 w 181"/>
                <a:gd name="T9" fmla="*/ 27 h 814"/>
                <a:gd name="T10" fmla="*/ 124 w 181"/>
                <a:gd name="T11" fmla="*/ 38 h 814"/>
                <a:gd name="T12" fmla="*/ 124 w 181"/>
                <a:gd name="T13" fmla="*/ 48 h 814"/>
                <a:gd name="T14" fmla="*/ 122 w 181"/>
                <a:gd name="T15" fmla="*/ 57 h 814"/>
                <a:gd name="T16" fmla="*/ 122 w 181"/>
                <a:gd name="T17" fmla="*/ 67 h 814"/>
                <a:gd name="T18" fmla="*/ 122 w 181"/>
                <a:gd name="T19" fmla="*/ 78 h 814"/>
                <a:gd name="T20" fmla="*/ 122 w 181"/>
                <a:gd name="T21" fmla="*/ 88 h 814"/>
                <a:gd name="T22" fmla="*/ 122 w 181"/>
                <a:gd name="T23" fmla="*/ 97 h 814"/>
                <a:gd name="T24" fmla="*/ 125 w 181"/>
                <a:gd name="T25" fmla="*/ 107 h 814"/>
                <a:gd name="T26" fmla="*/ 127 w 181"/>
                <a:gd name="T27" fmla="*/ 112 h 814"/>
                <a:gd name="T28" fmla="*/ 133 w 181"/>
                <a:gd name="T29" fmla="*/ 122 h 814"/>
                <a:gd name="T30" fmla="*/ 127 w 181"/>
                <a:gd name="T31" fmla="*/ 126 h 814"/>
                <a:gd name="T32" fmla="*/ 118 w 181"/>
                <a:gd name="T33" fmla="*/ 137 h 814"/>
                <a:gd name="T34" fmla="*/ 103 w 181"/>
                <a:gd name="T35" fmla="*/ 156 h 814"/>
                <a:gd name="T36" fmla="*/ 87 w 181"/>
                <a:gd name="T37" fmla="*/ 185 h 814"/>
                <a:gd name="T38" fmla="*/ 68 w 181"/>
                <a:gd name="T39" fmla="*/ 215 h 814"/>
                <a:gd name="T40" fmla="*/ 49 w 181"/>
                <a:gd name="T41" fmla="*/ 255 h 814"/>
                <a:gd name="T42" fmla="*/ 32 w 181"/>
                <a:gd name="T43" fmla="*/ 299 h 814"/>
                <a:gd name="T44" fmla="*/ 17 w 181"/>
                <a:gd name="T45" fmla="*/ 350 h 814"/>
                <a:gd name="T46" fmla="*/ 6 w 181"/>
                <a:gd name="T47" fmla="*/ 399 h 814"/>
                <a:gd name="T48" fmla="*/ 0 w 181"/>
                <a:gd name="T49" fmla="*/ 456 h 814"/>
                <a:gd name="T50" fmla="*/ 0 w 181"/>
                <a:gd name="T51" fmla="*/ 512 h 814"/>
                <a:gd name="T52" fmla="*/ 13 w 181"/>
                <a:gd name="T53" fmla="*/ 572 h 814"/>
                <a:gd name="T54" fmla="*/ 32 w 181"/>
                <a:gd name="T55" fmla="*/ 631 h 814"/>
                <a:gd name="T56" fmla="*/ 63 w 181"/>
                <a:gd name="T57" fmla="*/ 692 h 814"/>
                <a:gd name="T58" fmla="*/ 106 w 181"/>
                <a:gd name="T59" fmla="*/ 753 h 814"/>
                <a:gd name="T60" fmla="*/ 167 w 181"/>
                <a:gd name="T61" fmla="*/ 814 h 814"/>
                <a:gd name="T62" fmla="*/ 181 w 181"/>
                <a:gd name="T63" fmla="*/ 723 h 814"/>
                <a:gd name="T64" fmla="*/ 177 w 181"/>
                <a:gd name="T65" fmla="*/ 719 h 814"/>
                <a:gd name="T66" fmla="*/ 169 w 181"/>
                <a:gd name="T67" fmla="*/ 711 h 814"/>
                <a:gd name="T68" fmla="*/ 154 w 181"/>
                <a:gd name="T69" fmla="*/ 698 h 814"/>
                <a:gd name="T70" fmla="*/ 141 w 181"/>
                <a:gd name="T71" fmla="*/ 681 h 814"/>
                <a:gd name="T72" fmla="*/ 122 w 181"/>
                <a:gd name="T73" fmla="*/ 658 h 814"/>
                <a:gd name="T74" fmla="*/ 105 w 181"/>
                <a:gd name="T75" fmla="*/ 631 h 814"/>
                <a:gd name="T76" fmla="*/ 89 w 181"/>
                <a:gd name="T77" fmla="*/ 601 h 814"/>
                <a:gd name="T78" fmla="*/ 74 w 181"/>
                <a:gd name="T79" fmla="*/ 565 h 814"/>
                <a:gd name="T80" fmla="*/ 63 w 181"/>
                <a:gd name="T81" fmla="*/ 523 h 814"/>
                <a:gd name="T82" fmla="*/ 55 w 181"/>
                <a:gd name="T83" fmla="*/ 479 h 814"/>
                <a:gd name="T84" fmla="*/ 53 w 181"/>
                <a:gd name="T85" fmla="*/ 432 h 814"/>
                <a:gd name="T86" fmla="*/ 57 w 181"/>
                <a:gd name="T87" fmla="*/ 380 h 814"/>
                <a:gd name="T88" fmla="*/ 68 w 181"/>
                <a:gd name="T89" fmla="*/ 325 h 814"/>
                <a:gd name="T90" fmla="*/ 91 w 181"/>
                <a:gd name="T91" fmla="*/ 268 h 814"/>
                <a:gd name="T92" fmla="*/ 124 w 181"/>
                <a:gd name="T93" fmla="*/ 206 h 814"/>
                <a:gd name="T94" fmla="*/ 167 w 181"/>
                <a:gd name="T95" fmla="*/ 141 h 814"/>
                <a:gd name="T96" fmla="*/ 173 w 181"/>
                <a:gd name="T97" fmla="*/ 67 h 814"/>
                <a:gd name="T98" fmla="*/ 133 w 181"/>
                <a:gd name="T99" fmla="*/ 0 h 814"/>
                <a:gd name="T100" fmla="*/ 133 w 181"/>
                <a:gd name="T101" fmla="*/ 0 h 81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1"/>
                <a:gd name="T154" fmla="*/ 0 h 814"/>
                <a:gd name="T155" fmla="*/ 181 w 181"/>
                <a:gd name="T156" fmla="*/ 814 h 81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1" h="814">
                  <a:moveTo>
                    <a:pt x="133" y="0"/>
                  </a:moveTo>
                  <a:lnTo>
                    <a:pt x="131" y="2"/>
                  </a:lnTo>
                  <a:lnTo>
                    <a:pt x="129" y="14"/>
                  </a:lnTo>
                  <a:lnTo>
                    <a:pt x="127" y="19"/>
                  </a:lnTo>
                  <a:lnTo>
                    <a:pt x="125" y="27"/>
                  </a:lnTo>
                  <a:lnTo>
                    <a:pt x="124" y="38"/>
                  </a:lnTo>
                  <a:lnTo>
                    <a:pt x="124" y="48"/>
                  </a:lnTo>
                  <a:lnTo>
                    <a:pt x="122" y="57"/>
                  </a:lnTo>
                  <a:lnTo>
                    <a:pt x="122" y="67"/>
                  </a:lnTo>
                  <a:lnTo>
                    <a:pt x="122" y="78"/>
                  </a:lnTo>
                  <a:lnTo>
                    <a:pt x="122" y="88"/>
                  </a:lnTo>
                  <a:lnTo>
                    <a:pt x="122" y="97"/>
                  </a:lnTo>
                  <a:lnTo>
                    <a:pt x="125" y="107"/>
                  </a:lnTo>
                  <a:lnTo>
                    <a:pt x="127" y="112"/>
                  </a:lnTo>
                  <a:lnTo>
                    <a:pt x="133" y="122"/>
                  </a:lnTo>
                  <a:lnTo>
                    <a:pt x="127" y="126"/>
                  </a:lnTo>
                  <a:lnTo>
                    <a:pt x="118" y="137"/>
                  </a:lnTo>
                  <a:lnTo>
                    <a:pt x="103" y="156"/>
                  </a:lnTo>
                  <a:lnTo>
                    <a:pt x="87" y="185"/>
                  </a:lnTo>
                  <a:lnTo>
                    <a:pt x="68" y="215"/>
                  </a:lnTo>
                  <a:lnTo>
                    <a:pt x="49" y="255"/>
                  </a:lnTo>
                  <a:lnTo>
                    <a:pt x="32" y="299"/>
                  </a:lnTo>
                  <a:lnTo>
                    <a:pt x="17" y="350"/>
                  </a:lnTo>
                  <a:lnTo>
                    <a:pt x="6" y="399"/>
                  </a:lnTo>
                  <a:lnTo>
                    <a:pt x="0" y="456"/>
                  </a:lnTo>
                  <a:lnTo>
                    <a:pt x="0" y="512"/>
                  </a:lnTo>
                  <a:lnTo>
                    <a:pt x="13" y="572"/>
                  </a:lnTo>
                  <a:lnTo>
                    <a:pt x="32" y="631"/>
                  </a:lnTo>
                  <a:lnTo>
                    <a:pt x="63" y="692"/>
                  </a:lnTo>
                  <a:lnTo>
                    <a:pt x="106" y="753"/>
                  </a:lnTo>
                  <a:lnTo>
                    <a:pt x="167" y="814"/>
                  </a:lnTo>
                  <a:lnTo>
                    <a:pt x="181" y="723"/>
                  </a:lnTo>
                  <a:lnTo>
                    <a:pt x="177" y="719"/>
                  </a:lnTo>
                  <a:lnTo>
                    <a:pt x="169" y="711"/>
                  </a:lnTo>
                  <a:lnTo>
                    <a:pt x="154" y="698"/>
                  </a:lnTo>
                  <a:lnTo>
                    <a:pt x="141" y="681"/>
                  </a:lnTo>
                  <a:lnTo>
                    <a:pt x="122" y="658"/>
                  </a:lnTo>
                  <a:lnTo>
                    <a:pt x="105" y="631"/>
                  </a:lnTo>
                  <a:lnTo>
                    <a:pt x="89" y="601"/>
                  </a:lnTo>
                  <a:lnTo>
                    <a:pt x="74" y="565"/>
                  </a:lnTo>
                  <a:lnTo>
                    <a:pt x="63" y="523"/>
                  </a:lnTo>
                  <a:lnTo>
                    <a:pt x="55" y="479"/>
                  </a:lnTo>
                  <a:lnTo>
                    <a:pt x="53" y="432"/>
                  </a:lnTo>
                  <a:lnTo>
                    <a:pt x="57" y="380"/>
                  </a:lnTo>
                  <a:lnTo>
                    <a:pt x="68" y="325"/>
                  </a:lnTo>
                  <a:lnTo>
                    <a:pt x="91" y="268"/>
                  </a:lnTo>
                  <a:lnTo>
                    <a:pt x="124" y="206"/>
                  </a:lnTo>
                  <a:lnTo>
                    <a:pt x="167" y="141"/>
                  </a:lnTo>
                  <a:lnTo>
                    <a:pt x="173" y="67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45" name="Freeform 42"/>
            <p:cNvSpPr>
              <a:spLocks/>
            </p:cNvSpPr>
            <p:nvPr/>
          </p:nvSpPr>
          <p:spPr bwMode="auto">
            <a:xfrm>
              <a:off x="4239" y="1965"/>
              <a:ext cx="322" cy="1427"/>
            </a:xfrm>
            <a:custGeom>
              <a:avLst/>
              <a:gdLst>
                <a:gd name="T0" fmla="*/ 164 w 645"/>
                <a:gd name="T1" fmla="*/ 2 h 2854"/>
                <a:gd name="T2" fmla="*/ 179 w 645"/>
                <a:gd name="T3" fmla="*/ 19 h 2854"/>
                <a:gd name="T4" fmla="*/ 198 w 645"/>
                <a:gd name="T5" fmla="*/ 42 h 2854"/>
                <a:gd name="T6" fmla="*/ 225 w 645"/>
                <a:gd name="T7" fmla="*/ 76 h 2854"/>
                <a:gd name="T8" fmla="*/ 251 w 645"/>
                <a:gd name="T9" fmla="*/ 116 h 2854"/>
                <a:gd name="T10" fmla="*/ 276 w 645"/>
                <a:gd name="T11" fmla="*/ 168 h 2854"/>
                <a:gd name="T12" fmla="*/ 299 w 645"/>
                <a:gd name="T13" fmla="*/ 223 h 2854"/>
                <a:gd name="T14" fmla="*/ 316 w 645"/>
                <a:gd name="T15" fmla="*/ 291 h 2854"/>
                <a:gd name="T16" fmla="*/ 350 w 645"/>
                <a:gd name="T17" fmla="*/ 325 h 2854"/>
                <a:gd name="T18" fmla="*/ 430 w 645"/>
                <a:gd name="T19" fmla="*/ 420 h 2854"/>
                <a:gd name="T20" fmla="*/ 525 w 645"/>
                <a:gd name="T21" fmla="*/ 561 h 2854"/>
                <a:gd name="T22" fmla="*/ 609 w 645"/>
                <a:gd name="T23" fmla="*/ 732 h 2854"/>
                <a:gd name="T24" fmla="*/ 645 w 645"/>
                <a:gd name="T25" fmla="*/ 913 h 2854"/>
                <a:gd name="T26" fmla="*/ 605 w 645"/>
                <a:gd name="T27" fmla="*/ 1091 h 2854"/>
                <a:gd name="T28" fmla="*/ 457 w 645"/>
                <a:gd name="T29" fmla="*/ 1249 h 2854"/>
                <a:gd name="T30" fmla="*/ 171 w 645"/>
                <a:gd name="T31" fmla="*/ 1373 h 2854"/>
                <a:gd name="T32" fmla="*/ 162 w 645"/>
                <a:gd name="T33" fmla="*/ 1386 h 2854"/>
                <a:gd name="T34" fmla="*/ 160 w 645"/>
                <a:gd name="T35" fmla="*/ 1422 h 2854"/>
                <a:gd name="T36" fmla="*/ 162 w 645"/>
                <a:gd name="T37" fmla="*/ 1472 h 2854"/>
                <a:gd name="T38" fmla="*/ 166 w 645"/>
                <a:gd name="T39" fmla="*/ 1534 h 2854"/>
                <a:gd name="T40" fmla="*/ 162 w 645"/>
                <a:gd name="T41" fmla="*/ 1603 h 2854"/>
                <a:gd name="T42" fmla="*/ 151 w 645"/>
                <a:gd name="T43" fmla="*/ 1677 h 2854"/>
                <a:gd name="T44" fmla="*/ 124 w 645"/>
                <a:gd name="T45" fmla="*/ 1753 h 2854"/>
                <a:gd name="T46" fmla="*/ 80 w 645"/>
                <a:gd name="T47" fmla="*/ 1823 h 2854"/>
                <a:gd name="T48" fmla="*/ 95 w 645"/>
                <a:gd name="T49" fmla="*/ 1846 h 2854"/>
                <a:gd name="T50" fmla="*/ 137 w 645"/>
                <a:gd name="T51" fmla="*/ 1911 h 2854"/>
                <a:gd name="T52" fmla="*/ 190 w 645"/>
                <a:gd name="T53" fmla="*/ 2012 h 2854"/>
                <a:gd name="T54" fmla="*/ 240 w 645"/>
                <a:gd name="T55" fmla="*/ 2145 h 2854"/>
                <a:gd name="T56" fmla="*/ 272 w 645"/>
                <a:gd name="T57" fmla="*/ 2297 h 2854"/>
                <a:gd name="T58" fmla="*/ 274 w 645"/>
                <a:gd name="T59" fmla="*/ 2472 h 2854"/>
                <a:gd name="T60" fmla="*/ 232 w 645"/>
                <a:gd name="T61" fmla="*/ 2654 h 2854"/>
                <a:gd name="T62" fmla="*/ 132 w 645"/>
                <a:gd name="T63" fmla="*/ 2846 h 2854"/>
                <a:gd name="T64" fmla="*/ 61 w 645"/>
                <a:gd name="T65" fmla="*/ 2850 h 2854"/>
                <a:gd name="T66" fmla="*/ 84 w 645"/>
                <a:gd name="T67" fmla="*/ 2814 h 2854"/>
                <a:gd name="T68" fmla="*/ 122 w 645"/>
                <a:gd name="T69" fmla="*/ 2747 h 2854"/>
                <a:gd name="T70" fmla="*/ 160 w 645"/>
                <a:gd name="T71" fmla="*/ 2646 h 2854"/>
                <a:gd name="T72" fmla="*/ 187 w 645"/>
                <a:gd name="T73" fmla="*/ 2512 h 2854"/>
                <a:gd name="T74" fmla="*/ 189 w 645"/>
                <a:gd name="T75" fmla="*/ 2346 h 2854"/>
                <a:gd name="T76" fmla="*/ 151 w 645"/>
                <a:gd name="T77" fmla="*/ 2152 h 2854"/>
                <a:gd name="T78" fmla="*/ 65 w 645"/>
                <a:gd name="T79" fmla="*/ 1926 h 2854"/>
                <a:gd name="T80" fmla="*/ 0 w 645"/>
                <a:gd name="T81" fmla="*/ 1801 h 2854"/>
                <a:gd name="T82" fmla="*/ 10 w 645"/>
                <a:gd name="T83" fmla="*/ 1783 h 2854"/>
                <a:gd name="T84" fmla="*/ 31 w 645"/>
                <a:gd name="T85" fmla="*/ 1757 h 2854"/>
                <a:gd name="T86" fmla="*/ 54 w 645"/>
                <a:gd name="T87" fmla="*/ 1713 h 2854"/>
                <a:gd name="T88" fmla="*/ 78 w 645"/>
                <a:gd name="T89" fmla="*/ 1656 h 2854"/>
                <a:gd name="T90" fmla="*/ 99 w 645"/>
                <a:gd name="T91" fmla="*/ 1588 h 2854"/>
                <a:gd name="T92" fmla="*/ 111 w 645"/>
                <a:gd name="T93" fmla="*/ 1510 h 2854"/>
                <a:gd name="T94" fmla="*/ 113 w 645"/>
                <a:gd name="T95" fmla="*/ 1418 h 2854"/>
                <a:gd name="T96" fmla="*/ 118 w 645"/>
                <a:gd name="T97" fmla="*/ 1365 h 2854"/>
                <a:gd name="T98" fmla="*/ 183 w 645"/>
                <a:gd name="T99" fmla="*/ 1341 h 2854"/>
                <a:gd name="T100" fmla="*/ 287 w 645"/>
                <a:gd name="T101" fmla="*/ 1289 h 2854"/>
                <a:gd name="T102" fmla="*/ 403 w 645"/>
                <a:gd name="T103" fmla="*/ 1206 h 2854"/>
                <a:gd name="T104" fmla="*/ 500 w 645"/>
                <a:gd name="T105" fmla="*/ 1088 h 2854"/>
                <a:gd name="T106" fmla="*/ 554 w 645"/>
                <a:gd name="T107" fmla="*/ 932 h 2854"/>
                <a:gd name="T108" fmla="*/ 535 w 645"/>
                <a:gd name="T109" fmla="*/ 728 h 2854"/>
                <a:gd name="T110" fmla="*/ 413 w 645"/>
                <a:gd name="T111" fmla="*/ 483 h 2854"/>
                <a:gd name="T112" fmla="*/ 185 w 645"/>
                <a:gd name="T113" fmla="*/ 52 h 2854"/>
                <a:gd name="T114" fmla="*/ 160 w 645"/>
                <a:gd name="T115" fmla="*/ 0 h 28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45"/>
                <a:gd name="T175" fmla="*/ 0 h 2854"/>
                <a:gd name="T176" fmla="*/ 645 w 645"/>
                <a:gd name="T177" fmla="*/ 2854 h 28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45" h="2854">
                  <a:moveTo>
                    <a:pt x="160" y="0"/>
                  </a:moveTo>
                  <a:lnTo>
                    <a:pt x="164" y="2"/>
                  </a:lnTo>
                  <a:lnTo>
                    <a:pt x="170" y="8"/>
                  </a:lnTo>
                  <a:lnTo>
                    <a:pt x="179" y="19"/>
                  </a:lnTo>
                  <a:lnTo>
                    <a:pt x="189" y="27"/>
                  </a:lnTo>
                  <a:lnTo>
                    <a:pt x="198" y="42"/>
                  </a:lnTo>
                  <a:lnTo>
                    <a:pt x="211" y="57"/>
                  </a:lnTo>
                  <a:lnTo>
                    <a:pt x="225" y="76"/>
                  </a:lnTo>
                  <a:lnTo>
                    <a:pt x="236" y="93"/>
                  </a:lnTo>
                  <a:lnTo>
                    <a:pt x="251" y="116"/>
                  </a:lnTo>
                  <a:lnTo>
                    <a:pt x="263" y="139"/>
                  </a:lnTo>
                  <a:lnTo>
                    <a:pt x="276" y="168"/>
                  </a:lnTo>
                  <a:lnTo>
                    <a:pt x="287" y="192"/>
                  </a:lnTo>
                  <a:lnTo>
                    <a:pt x="299" y="223"/>
                  </a:lnTo>
                  <a:lnTo>
                    <a:pt x="308" y="253"/>
                  </a:lnTo>
                  <a:lnTo>
                    <a:pt x="316" y="291"/>
                  </a:lnTo>
                  <a:lnTo>
                    <a:pt x="325" y="299"/>
                  </a:lnTo>
                  <a:lnTo>
                    <a:pt x="350" y="325"/>
                  </a:lnTo>
                  <a:lnTo>
                    <a:pt x="384" y="365"/>
                  </a:lnTo>
                  <a:lnTo>
                    <a:pt x="430" y="420"/>
                  </a:lnTo>
                  <a:lnTo>
                    <a:pt x="477" y="485"/>
                  </a:lnTo>
                  <a:lnTo>
                    <a:pt x="525" y="561"/>
                  </a:lnTo>
                  <a:lnTo>
                    <a:pt x="569" y="643"/>
                  </a:lnTo>
                  <a:lnTo>
                    <a:pt x="609" y="732"/>
                  </a:lnTo>
                  <a:lnTo>
                    <a:pt x="633" y="822"/>
                  </a:lnTo>
                  <a:lnTo>
                    <a:pt x="645" y="913"/>
                  </a:lnTo>
                  <a:lnTo>
                    <a:pt x="635" y="1002"/>
                  </a:lnTo>
                  <a:lnTo>
                    <a:pt x="605" y="1091"/>
                  </a:lnTo>
                  <a:lnTo>
                    <a:pt x="546" y="1173"/>
                  </a:lnTo>
                  <a:lnTo>
                    <a:pt x="457" y="1249"/>
                  </a:lnTo>
                  <a:lnTo>
                    <a:pt x="333" y="1316"/>
                  </a:lnTo>
                  <a:lnTo>
                    <a:pt x="171" y="1373"/>
                  </a:lnTo>
                  <a:lnTo>
                    <a:pt x="166" y="1377"/>
                  </a:lnTo>
                  <a:lnTo>
                    <a:pt x="162" y="1386"/>
                  </a:lnTo>
                  <a:lnTo>
                    <a:pt x="160" y="1401"/>
                  </a:lnTo>
                  <a:lnTo>
                    <a:pt x="160" y="1422"/>
                  </a:lnTo>
                  <a:lnTo>
                    <a:pt x="160" y="1445"/>
                  </a:lnTo>
                  <a:lnTo>
                    <a:pt x="162" y="1472"/>
                  </a:lnTo>
                  <a:lnTo>
                    <a:pt x="164" y="1502"/>
                  </a:lnTo>
                  <a:lnTo>
                    <a:pt x="166" y="1534"/>
                  </a:lnTo>
                  <a:lnTo>
                    <a:pt x="164" y="1569"/>
                  </a:lnTo>
                  <a:lnTo>
                    <a:pt x="162" y="1603"/>
                  </a:lnTo>
                  <a:lnTo>
                    <a:pt x="154" y="1639"/>
                  </a:lnTo>
                  <a:lnTo>
                    <a:pt x="151" y="1677"/>
                  </a:lnTo>
                  <a:lnTo>
                    <a:pt x="137" y="1715"/>
                  </a:lnTo>
                  <a:lnTo>
                    <a:pt x="124" y="1753"/>
                  </a:lnTo>
                  <a:lnTo>
                    <a:pt x="103" y="1787"/>
                  </a:lnTo>
                  <a:lnTo>
                    <a:pt x="80" y="1823"/>
                  </a:lnTo>
                  <a:lnTo>
                    <a:pt x="84" y="1829"/>
                  </a:lnTo>
                  <a:lnTo>
                    <a:pt x="95" y="1846"/>
                  </a:lnTo>
                  <a:lnTo>
                    <a:pt x="113" y="1873"/>
                  </a:lnTo>
                  <a:lnTo>
                    <a:pt x="137" y="1911"/>
                  </a:lnTo>
                  <a:lnTo>
                    <a:pt x="162" y="1956"/>
                  </a:lnTo>
                  <a:lnTo>
                    <a:pt x="190" y="2012"/>
                  </a:lnTo>
                  <a:lnTo>
                    <a:pt x="213" y="2072"/>
                  </a:lnTo>
                  <a:lnTo>
                    <a:pt x="240" y="2145"/>
                  </a:lnTo>
                  <a:lnTo>
                    <a:pt x="257" y="2217"/>
                  </a:lnTo>
                  <a:lnTo>
                    <a:pt x="272" y="2297"/>
                  </a:lnTo>
                  <a:lnTo>
                    <a:pt x="276" y="2380"/>
                  </a:lnTo>
                  <a:lnTo>
                    <a:pt x="274" y="2472"/>
                  </a:lnTo>
                  <a:lnTo>
                    <a:pt x="257" y="2561"/>
                  </a:lnTo>
                  <a:lnTo>
                    <a:pt x="232" y="2654"/>
                  </a:lnTo>
                  <a:lnTo>
                    <a:pt x="190" y="2749"/>
                  </a:lnTo>
                  <a:lnTo>
                    <a:pt x="132" y="2846"/>
                  </a:lnTo>
                  <a:lnTo>
                    <a:pt x="57" y="2854"/>
                  </a:lnTo>
                  <a:lnTo>
                    <a:pt x="61" y="2850"/>
                  </a:lnTo>
                  <a:lnTo>
                    <a:pt x="69" y="2835"/>
                  </a:lnTo>
                  <a:lnTo>
                    <a:pt x="84" y="2814"/>
                  </a:lnTo>
                  <a:lnTo>
                    <a:pt x="103" y="2785"/>
                  </a:lnTo>
                  <a:lnTo>
                    <a:pt x="122" y="2747"/>
                  </a:lnTo>
                  <a:lnTo>
                    <a:pt x="143" y="2700"/>
                  </a:lnTo>
                  <a:lnTo>
                    <a:pt x="160" y="2646"/>
                  </a:lnTo>
                  <a:lnTo>
                    <a:pt x="177" y="2584"/>
                  </a:lnTo>
                  <a:lnTo>
                    <a:pt x="187" y="2512"/>
                  </a:lnTo>
                  <a:lnTo>
                    <a:pt x="192" y="2435"/>
                  </a:lnTo>
                  <a:lnTo>
                    <a:pt x="189" y="2346"/>
                  </a:lnTo>
                  <a:lnTo>
                    <a:pt x="175" y="2255"/>
                  </a:lnTo>
                  <a:lnTo>
                    <a:pt x="151" y="2152"/>
                  </a:lnTo>
                  <a:lnTo>
                    <a:pt x="114" y="2044"/>
                  </a:lnTo>
                  <a:lnTo>
                    <a:pt x="65" y="1926"/>
                  </a:lnTo>
                  <a:lnTo>
                    <a:pt x="0" y="1802"/>
                  </a:lnTo>
                  <a:lnTo>
                    <a:pt x="0" y="1801"/>
                  </a:lnTo>
                  <a:lnTo>
                    <a:pt x="6" y="1795"/>
                  </a:lnTo>
                  <a:lnTo>
                    <a:pt x="10" y="1783"/>
                  </a:lnTo>
                  <a:lnTo>
                    <a:pt x="21" y="1774"/>
                  </a:lnTo>
                  <a:lnTo>
                    <a:pt x="31" y="1757"/>
                  </a:lnTo>
                  <a:lnTo>
                    <a:pt x="44" y="1738"/>
                  </a:lnTo>
                  <a:lnTo>
                    <a:pt x="54" y="1713"/>
                  </a:lnTo>
                  <a:lnTo>
                    <a:pt x="69" y="1688"/>
                  </a:lnTo>
                  <a:lnTo>
                    <a:pt x="78" y="1656"/>
                  </a:lnTo>
                  <a:lnTo>
                    <a:pt x="92" y="1624"/>
                  </a:lnTo>
                  <a:lnTo>
                    <a:pt x="99" y="1588"/>
                  </a:lnTo>
                  <a:lnTo>
                    <a:pt x="109" y="1552"/>
                  </a:lnTo>
                  <a:lnTo>
                    <a:pt x="111" y="1510"/>
                  </a:lnTo>
                  <a:lnTo>
                    <a:pt x="114" y="1466"/>
                  </a:lnTo>
                  <a:lnTo>
                    <a:pt x="113" y="1418"/>
                  </a:lnTo>
                  <a:lnTo>
                    <a:pt x="111" y="1369"/>
                  </a:lnTo>
                  <a:lnTo>
                    <a:pt x="118" y="1365"/>
                  </a:lnTo>
                  <a:lnTo>
                    <a:pt x="145" y="1358"/>
                  </a:lnTo>
                  <a:lnTo>
                    <a:pt x="183" y="1341"/>
                  </a:lnTo>
                  <a:lnTo>
                    <a:pt x="232" y="1320"/>
                  </a:lnTo>
                  <a:lnTo>
                    <a:pt x="287" y="1289"/>
                  </a:lnTo>
                  <a:lnTo>
                    <a:pt x="346" y="1253"/>
                  </a:lnTo>
                  <a:lnTo>
                    <a:pt x="403" y="1206"/>
                  </a:lnTo>
                  <a:lnTo>
                    <a:pt x="457" y="1154"/>
                  </a:lnTo>
                  <a:lnTo>
                    <a:pt x="500" y="1088"/>
                  </a:lnTo>
                  <a:lnTo>
                    <a:pt x="536" y="1014"/>
                  </a:lnTo>
                  <a:lnTo>
                    <a:pt x="554" y="932"/>
                  </a:lnTo>
                  <a:lnTo>
                    <a:pt x="557" y="837"/>
                  </a:lnTo>
                  <a:lnTo>
                    <a:pt x="535" y="728"/>
                  </a:lnTo>
                  <a:lnTo>
                    <a:pt x="489" y="612"/>
                  </a:lnTo>
                  <a:lnTo>
                    <a:pt x="413" y="483"/>
                  </a:lnTo>
                  <a:lnTo>
                    <a:pt x="306" y="342"/>
                  </a:lnTo>
                  <a:lnTo>
                    <a:pt x="185" y="5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46" name="Freeform 43"/>
            <p:cNvSpPr>
              <a:spLocks/>
            </p:cNvSpPr>
            <p:nvPr/>
          </p:nvSpPr>
          <p:spPr bwMode="auto">
            <a:xfrm>
              <a:off x="4255" y="2066"/>
              <a:ext cx="151" cy="439"/>
            </a:xfrm>
            <a:custGeom>
              <a:avLst/>
              <a:gdLst>
                <a:gd name="T0" fmla="*/ 150 w 302"/>
                <a:gd name="T1" fmla="*/ 38 h 878"/>
                <a:gd name="T2" fmla="*/ 146 w 302"/>
                <a:gd name="T3" fmla="*/ 59 h 878"/>
                <a:gd name="T4" fmla="*/ 142 w 302"/>
                <a:gd name="T5" fmla="*/ 82 h 878"/>
                <a:gd name="T6" fmla="*/ 138 w 302"/>
                <a:gd name="T7" fmla="*/ 110 h 878"/>
                <a:gd name="T8" fmla="*/ 135 w 302"/>
                <a:gd name="T9" fmla="*/ 140 h 878"/>
                <a:gd name="T10" fmla="*/ 127 w 302"/>
                <a:gd name="T11" fmla="*/ 173 h 878"/>
                <a:gd name="T12" fmla="*/ 119 w 302"/>
                <a:gd name="T13" fmla="*/ 207 h 878"/>
                <a:gd name="T14" fmla="*/ 118 w 302"/>
                <a:gd name="T15" fmla="*/ 230 h 878"/>
                <a:gd name="T16" fmla="*/ 140 w 302"/>
                <a:gd name="T17" fmla="*/ 268 h 878"/>
                <a:gd name="T18" fmla="*/ 176 w 302"/>
                <a:gd name="T19" fmla="*/ 338 h 878"/>
                <a:gd name="T20" fmla="*/ 209 w 302"/>
                <a:gd name="T21" fmla="*/ 429 h 878"/>
                <a:gd name="T22" fmla="*/ 232 w 302"/>
                <a:gd name="T23" fmla="*/ 530 h 878"/>
                <a:gd name="T24" fmla="*/ 228 w 302"/>
                <a:gd name="T25" fmla="*/ 629 h 878"/>
                <a:gd name="T26" fmla="*/ 188 w 302"/>
                <a:gd name="T27" fmla="*/ 716 h 878"/>
                <a:gd name="T28" fmla="*/ 99 w 302"/>
                <a:gd name="T29" fmla="*/ 783 h 878"/>
                <a:gd name="T30" fmla="*/ 0 w 302"/>
                <a:gd name="T31" fmla="*/ 878 h 878"/>
                <a:gd name="T32" fmla="*/ 22 w 302"/>
                <a:gd name="T33" fmla="*/ 869 h 878"/>
                <a:gd name="T34" fmla="*/ 81 w 302"/>
                <a:gd name="T35" fmla="*/ 838 h 878"/>
                <a:gd name="T36" fmla="*/ 157 w 302"/>
                <a:gd name="T37" fmla="*/ 791 h 878"/>
                <a:gd name="T38" fmla="*/ 232 w 302"/>
                <a:gd name="T39" fmla="*/ 720 h 878"/>
                <a:gd name="T40" fmla="*/ 285 w 302"/>
                <a:gd name="T41" fmla="*/ 627 h 878"/>
                <a:gd name="T42" fmla="*/ 302 w 302"/>
                <a:gd name="T43" fmla="*/ 513 h 878"/>
                <a:gd name="T44" fmla="*/ 264 w 302"/>
                <a:gd name="T45" fmla="*/ 374 h 878"/>
                <a:gd name="T46" fmla="*/ 156 w 302"/>
                <a:gd name="T47" fmla="*/ 213 h 878"/>
                <a:gd name="T48" fmla="*/ 156 w 302"/>
                <a:gd name="T49" fmla="*/ 203 h 878"/>
                <a:gd name="T50" fmla="*/ 159 w 302"/>
                <a:gd name="T51" fmla="*/ 186 h 878"/>
                <a:gd name="T52" fmla="*/ 165 w 302"/>
                <a:gd name="T53" fmla="*/ 159 h 878"/>
                <a:gd name="T54" fmla="*/ 173 w 302"/>
                <a:gd name="T55" fmla="*/ 129 h 878"/>
                <a:gd name="T56" fmla="*/ 176 w 302"/>
                <a:gd name="T57" fmla="*/ 93 h 878"/>
                <a:gd name="T58" fmla="*/ 178 w 302"/>
                <a:gd name="T59" fmla="*/ 59 h 878"/>
                <a:gd name="T60" fmla="*/ 176 w 302"/>
                <a:gd name="T61" fmla="*/ 26 h 878"/>
                <a:gd name="T62" fmla="*/ 169 w 302"/>
                <a:gd name="T63" fmla="*/ 0 h 878"/>
                <a:gd name="T64" fmla="*/ 152 w 302"/>
                <a:gd name="T65" fmla="*/ 34 h 87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2"/>
                <a:gd name="T100" fmla="*/ 0 h 878"/>
                <a:gd name="T101" fmla="*/ 302 w 302"/>
                <a:gd name="T102" fmla="*/ 878 h 87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2" h="878">
                  <a:moveTo>
                    <a:pt x="152" y="34"/>
                  </a:moveTo>
                  <a:lnTo>
                    <a:pt x="150" y="38"/>
                  </a:lnTo>
                  <a:lnTo>
                    <a:pt x="148" y="51"/>
                  </a:lnTo>
                  <a:lnTo>
                    <a:pt x="146" y="59"/>
                  </a:lnTo>
                  <a:lnTo>
                    <a:pt x="144" y="70"/>
                  </a:lnTo>
                  <a:lnTo>
                    <a:pt x="142" y="82"/>
                  </a:lnTo>
                  <a:lnTo>
                    <a:pt x="142" y="97"/>
                  </a:lnTo>
                  <a:lnTo>
                    <a:pt x="138" y="110"/>
                  </a:lnTo>
                  <a:lnTo>
                    <a:pt x="138" y="125"/>
                  </a:lnTo>
                  <a:lnTo>
                    <a:pt x="135" y="140"/>
                  </a:lnTo>
                  <a:lnTo>
                    <a:pt x="133" y="158"/>
                  </a:lnTo>
                  <a:lnTo>
                    <a:pt x="127" y="173"/>
                  </a:lnTo>
                  <a:lnTo>
                    <a:pt x="123" y="192"/>
                  </a:lnTo>
                  <a:lnTo>
                    <a:pt x="119" y="207"/>
                  </a:lnTo>
                  <a:lnTo>
                    <a:pt x="118" y="224"/>
                  </a:lnTo>
                  <a:lnTo>
                    <a:pt x="118" y="230"/>
                  </a:lnTo>
                  <a:lnTo>
                    <a:pt x="129" y="245"/>
                  </a:lnTo>
                  <a:lnTo>
                    <a:pt x="140" y="268"/>
                  </a:lnTo>
                  <a:lnTo>
                    <a:pt x="159" y="302"/>
                  </a:lnTo>
                  <a:lnTo>
                    <a:pt x="176" y="338"/>
                  </a:lnTo>
                  <a:lnTo>
                    <a:pt x="194" y="384"/>
                  </a:lnTo>
                  <a:lnTo>
                    <a:pt x="209" y="429"/>
                  </a:lnTo>
                  <a:lnTo>
                    <a:pt x="224" y="483"/>
                  </a:lnTo>
                  <a:lnTo>
                    <a:pt x="232" y="530"/>
                  </a:lnTo>
                  <a:lnTo>
                    <a:pt x="233" y="582"/>
                  </a:lnTo>
                  <a:lnTo>
                    <a:pt x="228" y="629"/>
                  </a:lnTo>
                  <a:lnTo>
                    <a:pt x="214" y="677"/>
                  </a:lnTo>
                  <a:lnTo>
                    <a:pt x="188" y="716"/>
                  </a:lnTo>
                  <a:lnTo>
                    <a:pt x="152" y="753"/>
                  </a:lnTo>
                  <a:lnTo>
                    <a:pt x="99" y="783"/>
                  </a:lnTo>
                  <a:lnTo>
                    <a:pt x="36" y="806"/>
                  </a:lnTo>
                  <a:lnTo>
                    <a:pt x="0" y="878"/>
                  </a:lnTo>
                  <a:lnTo>
                    <a:pt x="5" y="874"/>
                  </a:lnTo>
                  <a:lnTo>
                    <a:pt x="22" y="869"/>
                  </a:lnTo>
                  <a:lnTo>
                    <a:pt x="47" y="853"/>
                  </a:lnTo>
                  <a:lnTo>
                    <a:pt x="81" y="838"/>
                  </a:lnTo>
                  <a:lnTo>
                    <a:pt x="118" y="815"/>
                  </a:lnTo>
                  <a:lnTo>
                    <a:pt x="157" y="791"/>
                  </a:lnTo>
                  <a:lnTo>
                    <a:pt x="195" y="756"/>
                  </a:lnTo>
                  <a:lnTo>
                    <a:pt x="232" y="720"/>
                  </a:lnTo>
                  <a:lnTo>
                    <a:pt x="262" y="675"/>
                  </a:lnTo>
                  <a:lnTo>
                    <a:pt x="285" y="627"/>
                  </a:lnTo>
                  <a:lnTo>
                    <a:pt x="300" y="572"/>
                  </a:lnTo>
                  <a:lnTo>
                    <a:pt x="302" y="513"/>
                  </a:lnTo>
                  <a:lnTo>
                    <a:pt x="291" y="445"/>
                  </a:lnTo>
                  <a:lnTo>
                    <a:pt x="264" y="374"/>
                  </a:lnTo>
                  <a:lnTo>
                    <a:pt x="220" y="294"/>
                  </a:lnTo>
                  <a:lnTo>
                    <a:pt x="156" y="213"/>
                  </a:lnTo>
                  <a:lnTo>
                    <a:pt x="156" y="209"/>
                  </a:lnTo>
                  <a:lnTo>
                    <a:pt x="156" y="203"/>
                  </a:lnTo>
                  <a:lnTo>
                    <a:pt x="157" y="194"/>
                  </a:lnTo>
                  <a:lnTo>
                    <a:pt x="159" y="186"/>
                  </a:lnTo>
                  <a:lnTo>
                    <a:pt x="161" y="173"/>
                  </a:lnTo>
                  <a:lnTo>
                    <a:pt x="165" y="159"/>
                  </a:lnTo>
                  <a:lnTo>
                    <a:pt x="169" y="144"/>
                  </a:lnTo>
                  <a:lnTo>
                    <a:pt x="173" y="129"/>
                  </a:lnTo>
                  <a:lnTo>
                    <a:pt x="175" y="110"/>
                  </a:lnTo>
                  <a:lnTo>
                    <a:pt x="176" y="93"/>
                  </a:lnTo>
                  <a:lnTo>
                    <a:pt x="176" y="74"/>
                  </a:lnTo>
                  <a:lnTo>
                    <a:pt x="178" y="59"/>
                  </a:lnTo>
                  <a:lnTo>
                    <a:pt x="176" y="42"/>
                  </a:lnTo>
                  <a:lnTo>
                    <a:pt x="176" y="26"/>
                  </a:lnTo>
                  <a:lnTo>
                    <a:pt x="173" y="9"/>
                  </a:lnTo>
                  <a:lnTo>
                    <a:pt x="169" y="0"/>
                  </a:lnTo>
                  <a:lnTo>
                    <a:pt x="152" y="3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47" name="Freeform 44"/>
            <p:cNvSpPr>
              <a:spLocks/>
            </p:cNvSpPr>
            <p:nvPr/>
          </p:nvSpPr>
          <p:spPr bwMode="auto">
            <a:xfrm>
              <a:off x="3999" y="2943"/>
              <a:ext cx="156" cy="449"/>
            </a:xfrm>
            <a:custGeom>
              <a:avLst/>
              <a:gdLst>
                <a:gd name="T0" fmla="*/ 312 w 312"/>
                <a:gd name="T1" fmla="*/ 0 h 898"/>
                <a:gd name="T2" fmla="*/ 306 w 312"/>
                <a:gd name="T3" fmla="*/ 0 h 898"/>
                <a:gd name="T4" fmla="*/ 299 w 312"/>
                <a:gd name="T5" fmla="*/ 6 h 898"/>
                <a:gd name="T6" fmla="*/ 284 w 312"/>
                <a:gd name="T7" fmla="*/ 14 h 898"/>
                <a:gd name="T8" fmla="*/ 265 w 312"/>
                <a:gd name="T9" fmla="*/ 27 h 898"/>
                <a:gd name="T10" fmla="*/ 242 w 312"/>
                <a:gd name="T11" fmla="*/ 40 h 898"/>
                <a:gd name="T12" fmla="*/ 217 w 312"/>
                <a:gd name="T13" fmla="*/ 59 h 898"/>
                <a:gd name="T14" fmla="*/ 190 w 312"/>
                <a:gd name="T15" fmla="*/ 80 h 898"/>
                <a:gd name="T16" fmla="*/ 164 w 312"/>
                <a:gd name="T17" fmla="*/ 107 h 898"/>
                <a:gd name="T18" fmla="*/ 137 w 312"/>
                <a:gd name="T19" fmla="*/ 133 h 898"/>
                <a:gd name="T20" fmla="*/ 111 w 312"/>
                <a:gd name="T21" fmla="*/ 164 h 898"/>
                <a:gd name="T22" fmla="*/ 86 w 312"/>
                <a:gd name="T23" fmla="*/ 196 h 898"/>
                <a:gd name="T24" fmla="*/ 67 w 312"/>
                <a:gd name="T25" fmla="*/ 232 h 898"/>
                <a:gd name="T26" fmla="*/ 50 w 312"/>
                <a:gd name="T27" fmla="*/ 268 h 898"/>
                <a:gd name="T28" fmla="*/ 40 w 312"/>
                <a:gd name="T29" fmla="*/ 308 h 898"/>
                <a:gd name="T30" fmla="*/ 33 w 312"/>
                <a:gd name="T31" fmla="*/ 350 h 898"/>
                <a:gd name="T32" fmla="*/ 35 w 312"/>
                <a:gd name="T33" fmla="*/ 398 h 898"/>
                <a:gd name="T34" fmla="*/ 35 w 312"/>
                <a:gd name="T35" fmla="*/ 400 h 898"/>
                <a:gd name="T36" fmla="*/ 36 w 312"/>
                <a:gd name="T37" fmla="*/ 409 h 898"/>
                <a:gd name="T38" fmla="*/ 38 w 312"/>
                <a:gd name="T39" fmla="*/ 422 h 898"/>
                <a:gd name="T40" fmla="*/ 40 w 312"/>
                <a:gd name="T41" fmla="*/ 443 h 898"/>
                <a:gd name="T42" fmla="*/ 42 w 312"/>
                <a:gd name="T43" fmla="*/ 468 h 898"/>
                <a:gd name="T44" fmla="*/ 46 w 312"/>
                <a:gd name="T45" fmla="*/ 498 h 898"/>
                <a:gd name="T46" fmla="*/ 48 w 312"/>
                <a:gd name="T47" fmla="*/ 529 h 898"/>
                <a:gd name="T48" fmla="*/ 52 w 312"/>
                <a:gd name="T49" fmla="*/ 567 h 898"/>
                <a:gd name="T50" fmla="*/ 50 w 312"/>
                <a:gd name="T51" fmla="*/ 601 h 898"/>
                <a:gd name="T52" fmla="*/ 50 w 312"/>
                <a:gd name="T53" fmla="*/ 639 h 898"/>
                <a:gd name="T54" fmla="*/ 46 w 312"/>
                <a:gd name="T55" fmla="*/ 675 h 898"/>
                <a:gd name="T56" fmla="*/ 42 w 312"/>
                <a:gd name="T57" fmla="*/ 715 h 898"/>
                <a:gd name="T58" fmla="*/ 36 w 312"/>
                <a:gd name="T59" fmla="*/ 753 h 898"/>
                <a:gd name="T60" fmla="*/ 25 w 312"/>
                <a:gd name="T61" fmla="*/ 791 h 898"/>
                <a:gd name="T62" fmla="*/ 14 w 312"/>
                <a:gd name="T63" fmla="*/ 827 h 898"/>
                <a:gd name="T64" fmla="*/ 0 w 312"/>
                <a:gd name="T65" fmla="*/ 862 h 898"/>
                <a:gd name="T66" fmla="*/ 86 w 312"/>
                <a:gd name="T67" fmla="*/ 898 h 898"/>
                <a:gd name="T68" fmla="*/ 86 w 312"/>
                <a:gd name="T69" fmla="*/ 898 h 898"/>
                <a:gd name="T70" fmla="*/ 90 w 312"/>
                <a:gd name="T71" fmla="*/ 892 h 898"/>
                <a:gd name="T72" fmla="*/ 95 w 312"/>
                <a:gd name="T73" fmla="*/ 884 h 898"/>
                <a:gd name="T74" fmla="*/ 103 w 312"/>
                <a:gd name="T75" fmla="*/ 875 h 898"/>
                <a:gd name="T76" fmla="*/ 109 w 312"/>
                <a:gd name="T77" fmla="*/ 858 h 898"/>
                <a:gd name="T78" fmla="*/ 118 w 312"/>
                <a:gd name="T79" fmla="*/ 843 h 898"/>
                <a:gd name="T80" fmla="*/ 124 w 312"/>
                <a:gd name="T81" fmla="*/ 820 h 898"/>
                <a:gd name="T82" fmla="*/ 133 w 312"/>
                <a:gd name="T83" fmla="*/ 795 h 898"/>
                <a:gd name="T84" fmla="*/ 137 w 312"/>
                <a:gd name="T85" fmla="*/ 765 h 898"/>
                <a:gd name="T86" fmla="*/ 141 w 312"/>
                <a:gd name="T87" fmla="*/ 730 h 898"/>
                <a:gd name="T88" fmla="*/ 141 w 312"/>
                <a:gd name="T89" fmla="*/ 690 h 898"/>
                <a:gd name="T90" fmla="*/ 141 w 312"/>
                <a:gd name="T91" fmla="*/ 647 h 898"/>
                <a:gd name="T92" fmla="*/ 135 w 312"/>
                <a:gd name="T93" fmla="*/ 594 h 898"/>
                <a:gd name="T94" fmla="*/ 126 w 312"/>
                <a:gd name="T95" fmla="*/ 540 h 898"/>
                <a:gd name="T96" fmla="*/ 112 w 312"/>
                <a:gd name="T97" fmla="*/ 478 h 898"/>
                <a:gd name="T98" fmla="*/ 95 w 312"/>
                <a:gd name="T99" fmla="*/ 413 h 898"/>
                <a:gd name="T100" fmla="*/ 312 w 312"/>
                <a:gd name="T101" fmla="*/ 0 h 898"/>
                <a:gd name="T102" fmla="*/ 312 w 312"/>
                <a:gd name="T103" fmla="*/ 0 h 8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12"/>
                <a:gd name="T157" fmla="*/ 0 h 898"/>
                <a:gd name="T158" fmla="*/ 312 w 312"/>
                <a:gd name="T159" fmla="*/ 898 h 8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12" h="898">
                  <a:moveTo>
                    <a:pt x="312" y="0"/>
                  </a:moveTo>
                  <a:lnTo>
                    <a:pt x="306" y="0"/>
                  </a:lnTo>
                  <a:lnTo>
                    <a:pt x="299" y="6"/>
                  </a:lnTo>
                  <a:lnTo>
                    <a:pt x="284" y="14"/>
                  </a:lnTo>
                  <a:lnTo>
                    <a:pt x="265" y="27"/>
                  </a:lnTo>
                  <a:lnTo>
                    <a:pt x="242" y="40"/>
                  </a:lnTo>
                  <a:lnTo>
                    <a:pt x="217" y="59"/>
                  </a:lnTo>
                  <a:lnTo>
                    <a:pt x="190" y="80"/>
                  </a:lnTo>
                  <a:lnTo>
                    <a:pt x="164" y="107"/>
                  </a:lnTo>
                  <a:lnTo>
                    <a:pt x="137" y="133"/>
                  </a:lnTo>
                  <a:lnTo>
                    <a:pt x="111" y="164"/>
                  </a:lnTo>
                  <a:lnTo>
                    <a:pt x="86" y="196"/>
                  </a:lnTo>
                  <a:lnTo>
                    <a:pt x="67" y="232"/>
                  </a:lnTo>
                  <a:lnTo>
                    <a:pt x="50" y="268"/>
                  </a:lnTo>
                  <a:lnTo>
                    <a:pt x="40" y="308"/>
                  </a:lnTo>
                  <a:lnTo>
                    <a:pt x="33" y="350"/>
                  </a:lnTo>
                  <a:lnTo>
                    <a:pt x="35" y="398"/>
                  </a:lnTo>
                  <a:lnTo>
                    <a:pt x="35" y="400"/>
                  </a:lnTo>
                  <a:lnTo>
                    <a:pt x="36" y="409"/>
                  </a:lnTo>
                  <a:lnTo>
                    <a:pt x="38" y="422"/>
                  </a:lnTo>
                  <a:lnTo>
                    <a:pt x="40" y="443"/>
                  </a:lnTo>
                  <a:lnTo>
                    <a:pt x="42" y="468"/>
                  </a:lnTo>
                  <a:lnTo>
                    <a:pt x="46" y="498"/>
                  </a:lnTo>
                  <a:lnTo>
                    <a:pt x="48" y="529"/>
                  </a:lnTo>
                  <a:lnTo>
                    <a:pt x="52" y="567"/>
                  </a:lnTo>
                  <a:lnTo>
                    <a:pt x="50" y="601"/>
                  </a:lnTo>
                  <a:lnTo>
                    <a:pt x="50" y="639"/>
                  </a:lnTo>
                  <a:lnTo>
                    <a:pt x="46" y="675"/>
                  </a:lnTo>
                  <a:lnTo>
                    <a:pt x="42" y="715"/>
                  </a:lnTo>
                  <a:lnTo>
                    <a:pt x="36" y="753"/>
                  </a:lnTo>
                  <a:lnTo>
                    <a:pt x="25" y="791"/>
                  </a:lnTo>
                  <a:lnTo>
                    <a:pt x="14" y="827"/>
                  </a:lnTo>
                  <a:lnTo>
                    <a:pt x="0" y="862"/>
                  </a:lnTo>
                  <a:lnTo>
                    <a:pt x="86" y="898"/>
                  </a:lnTo>
                  <a:lnTo>
                    <a:pt x="90" y="892"/>
                  </a:lnTo>
                  <a:lnTo>
                    <a:pt x="95" y="884"/>
                  </a:lnTo>
                  <a:lnTo>
                    <a:pt x="103" y="875"/>
                  </a:lnTo>
                  <a:lnTo>
                    <a:pt x="109" y="858"/>
                  </a:lnTo>
                  <a:lnTo>
                    <a:pt x="118" y="843"/>
                  </a:lnTo>
                  <a:lnTo>
                    <a:pt x="124" y="820"/>
                  </a:lnTo>
                  <a:lnTo>
                    <a:pt x="133" y="795"/>
                  </a:lnTo>
                  <a:lnTo>
                    <a:pt x="137" y="765"/>
                  </a:lnTo>
                  <a:lnTo>
                    <a:pt x="141" y="730"/>
                  </a:lnTo>
                  <a:lnTo>
                    <a:pt x="141" y="690"/>
                  </a:lnTo>
                  <a:lnTo>
                    <a:pt x="141" y="647"/>
                  </a:lnTo>
                  <a:lnTo>
                    <a:pt x="135" y="594"/>
                  </a:lnTo>
                  <a:lnTo>
                    <a:pt x="126" y="540"/>
                  </a:lnTo>
                  <a:lnTo>
                    <a:pt x="112" y="478"/>
                  </a:lnTo>
                  <a:lnTo>
                    <a:pt x="95" y="413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48" name="Freeform 45"/>
            <p:cNvSpPr>
              <a:spLocks/>
            </p:cNvSpPr>
            <p:nvPr/>
          </p:nvSpPr>
          <p:spPr bwMode="auto">
            <a:xfrm>
              <a:off x="4103" y="2987"/>
              <a:ext cx="132" cy="405"/>
            </a:xfrm>
            <a:custGeom>
              <a:avLst/>
              <a:gdLst>
                <a:gd name="T0" fmla="*/ 0 w 264"/>
                <a:gd name="T1" fmla="*/ 34 h 810"/>
                <a:gd name="T2" fmla="*/ 1 w 264"/>
                <a:gd name="T3" fmla="*/ 59 h 810"/>
                <a:gd name="T4" fmla="*/ 7 w 264"/>
                <a:gd name="T5" fmla="*/ 95 h 810"/>
                <a:gd name="T6" fmla="*/ 19 w 264"/>
                <a:gd name="T7" fmla="*/ 146 h 810"/>
                <a:gd name="T8" fmla="*/ 36 w 264"/>
                <a:gd name="T9" fmla="*/ 205 h 810"/>
                <a:gd name="T10" fmla="*/ 66 w 264"/>
                <a:gd name="T11" fmla="*/ 274 h 810"/>
                <a:gd name="T12" fmla="*/ 102 w 264"/>
                <a:gd name="T13" fmla="*/ 352 h 810"/>
                <a:gd name="T14" fmla="*/ 155 w 264"/>
                <a:gd name="T15" fmla="*/ 433 h 810"/>
                <a:gd name="T16" fmla="*/ 154 w 264"/>
                <a:gd name="T17" fmla="*/ 443 h 810"/>
                <a:gd name="T18" fmla="*/ 154 w 264"/>
                <a:gd name="T19" fmla="*/ 475 h 810"/>
                <a:gd name="T20" fmla="*/ 154 w 264"/>
                <a:gd name="T21" fmla="*/ 521 h 810"/>
                <a:gd name="T22" fmla="*/ 157 w 264"/>
                <a:gd name="T23" fmla="*/ 576 h 810"/>
                <a:gd name="T24" fmla="*/ 163 w 264"/>
                <a:gd name="T25" fmla="*/ 637 h 810"/>
                <a:gd name="T26" fmla="*/ 176 w 264"/>
                <a:gd name="T27" fmla="*/ 699 h 810"/>
                <a:gd name="T28" fmla="*/ 193 w 264"/>
                <a:gd name="T29" fmla="*/ 758 h 810"/>
                <a:gd name="T30" fmla="*/ 218 w 264"/>
                <a:gd name="T31" fmla="*/ 810 h 810"/>
                <a:gd name="T32" fmla="*/ 262 w 264"/>
                <a:gd name="T33" fmla="*/ 808 h 810"/>
                <a:gd name="T34" fmla="*/ 258 w 264"/>
                <a:gd name="T35" fmla="*/ 783 h 810"/>
                <a:gd name="T36" fmla="*/ 249 w 264"/>
                <a:gd name="T37" fmla="*/ 745 h 810"/>
                <a:gd name="T38" fmla="*/ 237 w 264"/>
                <a:gd name="T39" fmla="*/ 694 h 810"/>
                <a:gd name="T40" fmla="*/ 230 w 264"/>
                <a:gd name="T41" fmla="*/ 635 h 810"/>
                <a:gd name="T42" fmla="*/ 222 w 264"/>
                <a:gd name="T43" fmla="*/ 572 h 810"/>
                <a:gd name="T44" fmla="*/ 222 w 264"/>
                <a:gd name="T45" fmla="*/ 511 h 810"/>
                <a:gd name="T46" fmla="*/ 230 w 264"/>
                <a:gd name="T47" fmla="*/ 458 h 810"/>
                <a:gd name="T48" fmla="*/ 235 w 264"/>
                <a:gd name="T49" fmla="*/ 422 h 810"/>
                <a:gd name="T50" fmla="*/ 220 w 264"/>
                <a:gd name="T51" fmla="*/ 380 h 810"/>
                <a:gd name="T52" fmla="*/ 192 w 264"/>
                <a:gd name="T53" fmla="*/ 325 h 810"/>
                <a:gd name="T54" fmla="*/ 154 w 264"/>
                <a:gd name="T55" fmla="*/ 258 h 810"/>
                <a:gd name="T56" fmla="*/ 112 w 264"/>
                <a:gd name="T57" fmla="*/ 190 h 810"/>
                <a:gd name="T58" fmla="*/ 72 w 264"/>
                <a:gd name="T59" fmla="*/ 122 h 810"/>
                <a:gd name="T60" fmla="*/ 39 w 264"/>
                <a:gd name="T61" fmla="*/ 63 h 810"/>
                <a:gd name="T62" fmla="*/ 26 w 264"/>
                <a:gd name="T63" fmla="*/ 15 h 810"/>
                <a:gd name="T64" fmla="*/ 0 w 264"/>
                <a:gd name="T65" fmla="*/ 26 h 8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4"/>
                <a:gd name="T100" fmla="*/ 0 h 810"/>
                <a:gd name="T101" fmla="*/ 264 w 264"/>
                <a:gd name="T102" fmla="*/ 810 h 8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4" h="810">
                  <a:moveTo>
                    <a:pt x="0" y="26"/>
                  </a:moveTo>
                  <a:lnTo>
                    <a:pt x="0" y="34"/>
                  </a:lnTo>
                  <a:lnTo>
                    <a:pt x="0" y="44"/>
                  </a:lnTo>
                  <a:lnTo>
                    <a:pt x="1" y="59"/>
                  </a:lnTo>
                  <a:lnTo>
                    <a:pt x="1" y="74"/>
                  </a:lnTo>
                  <a:lnTo>
                    <a:pt x="7" y="95"/>
                  </a:lnTo>
                  <a:lnTo>
                    <a:pt x="11" y="118"/>
                  </a:lnTo>
                  <a:lnTo>
                    <a:pt x="19" y="146"/>
                  </a:lnTo>
                  <a:lnTo>
                    <a:pt x="26" y="173"/>
                  </a:lnTo>
                  <a:lnTo>
                    <a:pt x="36" y="205"/>
                  </a:lnTo>
                  <a:lnTo>
                    <a:pt x="49" y="237"/>
                  </a:lnTo>
                  <a:lnTo>
                    <a:pt x="66" y="274"/>
                  </a:lnTo>
                  <a:lnTo>
                    <a:pt x="81" y="312"/>
                  </a:lnTo>
                  <a:lnTo>
                    <a:pt x="102" y="352"/>
                  </a:lnTo>
                  <a:lnTo>
                    <a:pt x="127" y="391"/>
                  </a:lnTo>
                  <a:lnTo>
                    <a:pt x="155" y="433"/>
                  </a:lnTo>
                  <a:lnTo>
                    <a:pt x="154" y="435"/>
                  </a:lnTo>
                  <a:lnTo>
                    <a:pt x="154" y="443"/>
                  </a:lnTo>
                  <a:lnTo>
                    <a:pt x="154" y="456"/>
                  </a:lnTo>
                  <a:lnTo>
                    <a:pt x="154" y="475"/>
                  </a:lnTo>
                  <a:lnTo>
                    <a:pt x="154" y="494"/>
                  </a:lnTo>
                  <a:lnTo>
                    <a:pt x="154" y="521"/>
                  </a:lnTo>
                  <a:lnTo>
                    <a:pt x="155" y="544"/>
                  </a:lnTo>
                  <a:lnTo>
                    <a:pt x="157" y="576"/>
                  </a:lnTo>
                  <a:lnTo>
                    <a:pt x="159" y="604"/>
                  </a:lnTo>
                  <a:lnTo>
                    <a:pt x="163" y="637"/>
                  </a:lnTo>
                  <a:lnTo>
                    <a:pt x="169" y="667"/>
                  </a:lnTo>
                  <a:lnTo>
                    <a:pt x="176" y="699"/>
                  </a:lnTo>
                  <a:lnTo>
                    <a:pt x="182" y="728"/>
                  </a:lnTo>
                  <a:lnTo>
                    <a:pt x="193" y="758"/>
                  </a:lnTo>
                  <a:lnTo>
                    <a:pt x="203" y="785"/>
                  </a:lnTo>
                  <a:lnTo>
                    <a:pt x="218" y="810"/>
                  </a:lnTo>
                  <a:lnTo>
                    <a:pt x="264" y="810"/>
                  </a:lnTo>
                  <a:lnTo>
                    <a:pt x="262" y="808"/>
                  </a:lnTo>
                  <a:lnTo>
                    <a:pt x="260" y="798"/>
                  </a:lnTo>
                  <a:lnTo>
                    <a:pt x="258" y="783"/>
                  </a:lnTo>
                  <a:lnTo>
                    <a:pt x="254" y="768"/>
                  </a:lnTo>
                  <a:lnTo>
                    <a:pt x="249" y="745"/>
                  </a:lnTo>
                  <a:lnTo>
                    <a:pt x="243" y="722"/>
                  </a:lnTo>
                  <a:lnTo>
                    <a:pt x="237" y="694"/>
                  </a:lnTo>
                  <a:lnTo>
                    <a:pt x="235" y="665"/>
                  </a:lnTo>
                  <a:lnTo>
                    <a:pt x="230" y="635"/>
                  </a:lnTo>
                  <a:lnTo>
                    <a:pt x="226" y="602"/>
                  </a:lnTo>
                  <a:lnTo>
                    <a:pt x="222" y="572"/>
                  </a:lnTo>
                  <a:lnTo>
                    <a:pt x="222" y="542"/>
                  </a:lnTo>
                  <a:lnTo>
                    <a:pt x="222" y="511"/>
                  </a:lnTo>
                  <a:lnTo>
                    <a:pt x="224" y="483"/>
                  </a:lnTo>
                  <a:lnTo>
                    <a:pt x="230" y="458"/>
                  </a:lnTo>
                  <a:lnTo>
                    <a:pt x="237" y="437"/>
                  </a:lnTo>
                  <a:lnTo>
                    <a:pt x="235" y="422"/>
                  </a:lnTo>
                  <a:lnTo>
                    <a:pt x="230" y="403"/>
                  </a:lnTo>
                  <a:lnTo>
                    <a:pt x="220" y="380"/>
                  </a:lnTo>
                  <a:lnTo>
                    <a:pt x="209" y="355"/>
                  </a:lnTo>
                  <a:lnTo>
                    <a:pt x="192" y="325"/>
                  </a:lnTo>
                  <a:lnTo>
                    <a:pt x="174" y="293"/>
                  </a:lnTo>
                  <a:lnTo>
                    <a:pt x="154" y="258"/>
                  </a:lnTo>
                  <a:lnTo>
                    <a:pt x="135" y="226"/>
                  </a:lnTo>
                  <a:lnTo>
                    <a:pt x="112" y="190"/>
                  </a:lnTo>
                  <a:lnTo>
                    <a:pt x="93" y="156"/>
                  </a:lnTo>
                  <a:lnTo>
                    <a:pt x="72" y="122"/>
                  </a:lnTo>
                  <a:lnTo>
                    <a:pt x="57" y="91"/>
                  </a:lnTo>
                  <a:lnTo>
                    <a:pt x="39" y="63"/>
                  </a:lnTo>
                  <a:lnTo>
                    <a:pt x="32" y="38"/>
                  </a:lnTo>
                  <a:lnTo>
                    <a:pt x="26" y="15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49" name="Freeform 46"/>
            <p:cNvSpPr>
              <a:spLocks/>
            </p:cNvSpPr>
            <p:nvPr/>
          </p:nvSpPr>
          <p:spPr bwMode="auto">
            <a:xfrm>
              <a:off x="4067" y="2246"/>
              <a:ext cx="209" cy="279"/>
            </a:xfrm>
            <a:custGeom>
              <a:avLst/>
              <a:gdLst>
                <a:gd name="T0" fmla="*/ 0 w 418"/>
                <a:gd name="T1" fmla="*/ 150 h 557"/>
                <a:gd name="T2" fmla="*/ 19 w 418"/>
                <a:gd name="T3" fmla="*/ 125 h 557"/>
                <a:gd name="T4" fmla="*/ 55 w 418"/>
                <a:gd name="T5" fmla="*/ 87 h 557"/>
                <a:gd name="T6" fmla="*/ 103 w 418"/>
                <a:gd name="T7" fmla="*/ 48 h 557"/>
                <a:gd name="T8" fmla="*/ 160 w 418"/>
                <a:gd name="T9" fmla="*/ 15 h 557"/>
                <a:gd name="T10" fmla="*/ 223 w 418"/>
                <a:gd name="T11" fmla="*/ 0 h 557"/>
                <a:gd name="T12" fmla="*/ 284 w 418"/>
                <a:gd name="T13" fmla="*/ 17 h 557"/>
                <a:gd name="T14" fmla="*/ 341 w 418"/>
                <a:gd name="T15" fmla="*/ 72 h 557"/>
                <a:gd name="T16" fmla="*/ 388 w 418"/>
                <a:gd name="T17" fmla="*/ 171 h 557"/>
                <a:gd name="T18" fmla="*/ 413 w 418"/>
                <a:gd name="T19" fmla="*/ 264 h 557"/>
                <a:gd name="T20" fmla="*/ 417 w 418"/>
                <a:gd name="T21" fmla="*/ 346 h 557"/>
                <a:gd name="T22" fmla="*/ 407 w 418"/>
                <a:gd name="T23" fmla="*/ 413 h 557"/>
                <a:gd name="T24" fmla="*/ 388 w 418"/>
                <a:gd name="T25" fmla="*/ 470 h 557"/>
                <a:gd name="T26" fmla="*/ 365 w 418"/>
                <a:gd name="T27" fmla="*/ 511 h 557"/>
                <a:gd name="T28" fmla="*/ 344 w 418"/>
                <a:gd name="T29" fmla="*/ 538 h 557"/>
                <a:gd name="T30" fmla="*/ 333 w 418"/>
                <a:gd name="T31" fmla="*/ 555 h 557"/>
                <a:gd name="T32" fmla="*/ 329 w 418"/>
                <a:gd name="T33" fmla="*/ 555 h 557"/>
                <a:gd name="T34" fmla="*/ 312 w 418"/>
                <a:gd name="T35" fmla="*/ 555 h 557"/>
                <a:gd name="T36" fmla="*/ 289 w 418"/>
                <a:gd name="T37" fmla="*/ 551 h 557"/>
                <a:gd name="T38" fmla="*/ 257 w 418"/>
                <a:gd name="T39" fmla="*/ 546 h 557"/>
                <a:gd name="T40" fmla="*/ 223 w 418"/>
                <a:gd name="T41" fmla="*/ 536 h 557"/>
                <a:gd name="T42" fmla="*/ 188 w 418"/>
                <a:gd name="T43" fmla="*/ 523 h 557"/>
                <a:gd name="T44" fmla="*/ 156 w 418"/>
                <a:gd name="T45" fmla="*/ 502 h 557"/>
                <a:gd name="T46" fmla="*/ 133 w 418"/>
                <a:gd name="T47" fmla="*/ 475 h 557"/>
                <a:gd name="T48" fmla="*/ 130 w 418"/>
                <a:gd name="T49" fmla="*/ 409 h 557"/>
                <a:gd name="T50" fmla="*/ 141 w 418"/>
                <a:gd name="T51" fmla="*/ 418 h 557"/>
                <a:gd name="T52" fmla="*/ 164 w 418"/>
                <a:gd name="T53" fmla="*/ 435 h 557"/>
                <a:gd name="T54" fmla="*/ 194 w 418"/>
                <a:gd name="T55" fmla="*/ 458 h 557"/>
                <a:gd name="T56" fmla="*/ 227 w 418"/>
                <a:gd name="T57" fmla="*/ 479 h 557"/>
                <a:gd name="T58" fmla="*/ 257 w 418"/>
                <a:gd name="T59" fmla="*/ 498 h 557"/>
                <a:gd name="T60" fmla="*/ 285 w 418"/>
                <a:gd name="T61" fmla="*/ 513 h 557"/>
                <a:gd name="T62" fmla="*/ 306 w 418"/>
                <a:gd name="T63" fmla="*/ 517 h 557"/>
                <a:gd name="T64" fmla="*/ 316 w 418"/>
                <a:gd name="T65" fmla="*/ 511 h 557"/>
                <a:gd name="T66" fmla="*/ 329 w 418"/>
                <a:gd name="T67" fmla="*/ 483 h 557"/>
                <a:gd name="T68" fmla="*/ 342 w 418"/>
                <a:gd name="T69" fmla="*/ 441 h 557"/>
                <a:gd name="T70" fmla="*/ 354 w 418"/>
                <a:gd name="T71" fmla="*/ 390 h 557"/>
                <a:gd name="T72" fmla="*/ 363 w 418"/>
                <a:gd name="T73" fmla="*/ 327 h 557"/>
                <a:gd name="T74" fmla="*/ 367 w 418"/>
                <a:gd name="T75" fmla="*/ 264 h 557"/>
                <a:gd name="T76" fmla="*/ 361 w 418"/>
                <a:gd name="T77" fmla="*/ 202 h 557"/>
                <a:gd name="T78" fmla="*/ 346 w 418"/>
                <a:gd name="T79" fmla="*/ 141 h 557"/>
                <a:gd name="T80" fmla="*/ 318 w 418"/>
                <a:gd name="T81" fmla="*/ 89 h 557"/>
                <a:gd name="T82" fmla="*/ 280 w 418"/>
                <a:gd name="T83" fmla="*/ 57 h 557"/>
                <a:gd name="T84" fmla="*/ 238 w 418"/>
                <a:gd name="T85" fmla="*/ 46 h 557"/>
                <a:gd name="T86" fmla="*/ 192 w 418"/>
                <a:gd name="T87" fmla="*/ 49 h 557"/>
                <a:gd name="T88" fmla="*/ 149 w 418"/>
                <a:gd name="T89" fmla="*/ 67 h 557"/>
                <a:gd name="T90" fmla="*/ 107 w 418"/>
                <a:gd name="T91" fmla="*/ 95 h 557"/>
                <a:gd name="T92" fmla="*/ 67 w 418"/>
                <a:gd name="T93" fmla="*/ 131 h 557"/>
                <a:gd name="T94" fmla="*/ 33 w 418"/>
                <a:gd name="T95" fmla="*/ 175 h 557"/>
                <a:gd name="T96" fmla="*/ 14 w 418"/>
                <a:gd name="T97" fmla="*/ 188 h 557"/>
                <a:gd name="T98" fmla="*/ 6 w 418"/>
                <a:gd name="T99" fmla="*/ 165 h 557"/>
                <a:gd name="T100" fmla="*/ 0 w 418"/>
                <a:gd name="T101" fmla="*/ 156 h 55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18"/>
                <a:gd name="T154" fmla="*/ 0 h 557"/>
                <a:gd name="T155" fmla="*/ 418 w 418"/>
                <a:gd name="T156" fmla="*/ 557 h 55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18" h="557">
                  <a:moveTo>
                    <a:pt x="0" y="156"/>
                  </a:moveTo>
                  <a:lnTo>
                    <a:pt x="0" y="150"/>
                  </a:lnTo>
                  <a:lnTo>
                    <a:pt x="6" y="141"/>
                  </a:lnTo>
                  <a:lnTo>
                    <a:pt x="19" y="125"/>
                  </a:lnTo>
                  <a:lnTo>
                    <a:pt x="36" y="108"/>
                  </a:lnTo>
                  <a:lnTo>
                    <a:pt x="55" y="87"/>
                  </a:lnTo>
                  <a:lnTo>
                    <a:pt x="78" y="68"/>
                  </a:lnTo>
                  <a:lnTo>
                    <a:pt x="103" y="48"/>
                  </a:lnTo>
                  <a:lnTo>
                    <a:pt x="131" y="30"/>
                  </a:lnTo>
                  <a:lnTo>
                    <a:pt x="160" y="15"/>
                  </a:lnTo>
                  <a:lnTo>
                    <a:pt x="190" y="4"/>
                  </a:lnTo>
                  <a:lnTo>
                    <a:pt x="223" y="0"/>
                  </a:lnTo>
                  <a:lnTo>
                    <a:pt x="253" y="4"/>
                  </a:lnTo>
                  <a:lnTo>
                    <a:pt x="284" y="17"/>
                  </a:lnTo>
                  <a:lnTo>
                    <a:pt x="312" y="38"/>
                  </a:lnTo>
                  <a:lnTo>
                    <a:pt x="341" y="72"/>
                  </a:lnTo>
                  <a:lnTo>
                    <a:pt x="369" y="122"/>
                  </a:lnTo>
                  <a:lnTo>
                    <a:pt x="388" y="171"/>
                  </a:lnTo>
                  <a:lnTo>
                    <a:pt x="403" y="219"/>
                  </a:lnTo>
                  <a:lnTo>
                    <a:pt x="413" y="264"/>
                  </a:lnTo>
                  <a:lnTo>
                    <a:pt x="418" y="308"/>
                  </a:lnTo>
                  <a:lnTo>
                    <a:pt x="417" y="346"/>
                  </a:lnTo>
                  <a:lnTo>
                    <a:pt x="413" y="382"/>
                  </a:lnTo>
                  <a:lnTo>
                    <a:pt x="407" y="413"/>
                  </a:lnTo>
                  <a:lnTo>
                    <a:pt x="399" y="445"/>
                  </a:lnTo>
                  <a:lnTo>
                    <a:pt x="388" y="470"/>
                  </a:lnTo>
                  <a:lnTo>
                    <a:pt x="377" y="492"/>
                  </a:lnTo>
                  <a:lnTo>
                    <a:pt x="365" y="511"/>
                  </a:lnTo>
                  <a:lnTo>
                    <a:pt x="354" y="528"/>
                  </a:lnTo>
                  <a:lnTo>
                    <a:pt x="344" y="538"/>
                  </a:lnTo>
                  <a:lnTo>
                    <a:pt x="337" y="549"/>
                  </a:lnTo>
                  <a:lnTo>
                    <a:pt x="333" y="555"/>
                  </a:lnTo>
                  <a:lnTo>
                    <a:pt x="333" y="557"/>
                  </a:lnTo>
                  <a:lnTo>
                    <a:pt x="329" y="555"/>
                  </a:lnTo>
                  <a:lnTo>
                    <a:pt x="323" y="555"/>
                  </a:lnTo>
                  <a:lnTo>
                    <a:pt x="312" y="555"/>
                  </a:lnTo>
                  <a:lnTo>
                    <a:pt x="304" y="555"/>
                  </a:lnTo>
                  <a:lnTo>
                    <a:pt x="289" y="551"/>
                  </a:lnTo>
                  <a:lnTo>
                    <a:pt x="274" y="549"/>
                  </a:lnTo>
                  <a:lnTo>
                    <a:pt x="257" y="546"/>
                  </a:lnTo>
                  <a:lnTo>
                    <a:pt x="242" y="544"/>
                  </a:lnTo>
                  <a:lnTo>
                    <a:pt x="223" y="536"/>
                  </a:lnTo>
                  <a:lnTo>
                    <a:pt x="206" y="532"/>
                  </a:lnTo>
                  <a:lnTo>
                    <a:pt x="188" y="523"/>
                  </a:lnTo>
                  <a:lnTo>
                    <a:pt x="171" y="513"/>
                  </a:lnTo>
                  <a:lnTo>
                    <a:pt x="156" y="502"/>
                  </a:lnTo>
                  <a:lnTo>
                    <a:pt x="145" y="492"/>
                  </a:lnTo>
                  <a:lnTo>
                    <a:pt x="133" y="475"/>
                  </a:lnTo>
                  <a:lnTo>
                    <a:pt x="130" y="462"/>
                  </a:lnTo>
                  <a:lnTo>
                    <a:pt x="130" y="409"/>
                  </a:lnTo>
                  <a:lnTo>
                    <a:pt x="133" y="413"/>
                  </a:lnTo>
                  <a:lnTo>
                    <a:pt x="141" y="418"/>
                  </a:lnTo>
                  <a:lnTo>
                    <a:pt x="152" y="430"/>
                  </a:lnTo>
                  <a:lnTo>
                    <a:pt x="164" y="435"/>
                  </a:lnTo>
                  <a:lnTo>
                    <a:pt x="179" y="447"/>
                  </a:lnTo>
                  <a:lnTo>
                    <a:pt x="194" y="458"/>
                  </a:lnTo>
                  <a:lnTo>
                    <a:pt x="211" y="471"/>
                  </a:lnTo>
                  <a:lnTo>
                    <a:pt x="227" y="479"/>
                  </a:lnTo>
                  <a:lnTo>
                    <a:pt x="242" y="490"/>
                  </a:lnTo>
                  <a:lnTo>
                    <a:pt x="257" y="498"/>
                  </a:lnTo>
                  <a:lnTo>
                    <a:pt x="272" y="508"/>
                  </a:lnTo>
                  <a:lnTo>
                    <a:pt x="285" y="513"/>
                  </a:lnTo>
                  <a:lnTo>
                    <a:pt x="297" y="517"/>
                  </a:lnTo>
                  <a:lnTo>
                    <a:pt x="306" y="517"/>
                  </a:lnTo>
                  <a:lnTo>
                    <a:pt x="312" y="517"/>
                  </a:lnTo>
                  <a:lnTo>
                    <a:pt x="316" y="511"/>
                  </a:lnTo>
                  <a:lnTo>
                    <a:pt x="322" y="498"/>
                  </a:lnTo>
                  <a:lnTo>
                    <a:pt x="329" y="483"/>
                  </a:lnTo>
                  <a:lnTo>
                    <a:pt x="337" y="466"/>
                  </a:lnTo>
                  <a:lnTo>
                    <a:pt x="342" y="441"/>
                  </a:lnTo>
                  <a:lnTo>
                    <a:pt x="350" y="416"/>
                  </a:lnTo>
                  <a:lnTo>
                    <a:pt x="354" y="390"/>
                  </a:lnTo>
                  <a:lnTo>
                    <a:pt x="361" y="361"/>
                  </a:lnTo>
                  <a:lnTo>
                    <a:pt x="363" y="327"/>
                  </a:lnTo>
                  <a:lnTo>
                    <a:pt x="367" y="297"/>
                  </a:lnTo>
                  <a:lnTo>
                    <a:pt x="367" y="264"/>
                  </a:lnTo>
                  <a:lnTo>
                    <a:pt x="367" y="232"/>
                  </a:lnTo>
                  <a:lnTo>
                    <a:pt x="361" y="202"/>
                  </a:lnTo>
                  <a:lnTo>
                    <a:pt x="356" y="169"/>
                  </a:lnTo>
                  <a:lnTo>
                    <a:pt x="346" y="141"/>
                  </a:lnTo>
                  <a:lnTo>
                    <a:pt x="335" y="116"/>
                  </a:lnTo>
                  <a:lnTo>
                    <a:pt x="318" y="89"/>
                  </a:lnTo>
                  <a:lnTo>
                    <a:pt x="301" y="72"/>
                  </a:lnTo>
                  <a:lnTo>
                    <a:pt x="280" y="57"/>
                  </a:lnTo>
                  <a:lnTo>
                    <a:pt x="261" y="51"/>
                  </a:lnTo>
                  <a:lnTo>
                    <a:pt x="238" y="46"/>
                  </a:lnTo>
                  <a:lnTo>
                    <a:pt x="215" y="46"/>
                  </a:lnTo>
                  <a:lnTo>
                    <a:pt x="192" y="49"/>
                  </a:lnTo>
                  <a:lnTo>
                    <a:pt x="171" y="57"/>
                  </a:lnTo>
                  <a:lnTo>
                    <a:pt x="149" y="67"/>
                  </a:lnTo>
                  <a:lnTo>
                    <a:pt x="128" y="80"/>
                  </a:lnTo>
                  <a:lnTo>
                    <a:pt x="107" y="95"/>
                  </a:lnTo>
                  <a:lnTo>
                    <a:pt x="88" y="114"/>
                  </a:lnTo>
                  <a:lnTo>
                    <a:pt x="67" y="131"/>
                  </a:lnTo>
                  <a:lnTo>
                    <a:pt x="50" y="154"/>
                  </a:lnTo>
                  <a:lnTo>
                    <a:pt x="33" y="175"/>
                  </a:lnTo>
                  <a:lnTo>
                    <a:pt x="21" y="200"/>
                  </a:lnTo>
                  <a:lnTo>
                    <a:pt x="14" y="188"/>
                  </a:lnTo>
                  <a:lnTo>
                    <a:pt x="10" y="179"/>
                  </a:lnTo>
                  <a:lnTo>
                    <a:pt x="6" y="165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50" name="Freeform 47"/>
            <p:cNvSpPr>
              <a:spLocks/>
            </p:cNvSpPr>
            <p:nvPr/>
          </p:nvSpPr>
          <p:spPr bwMode="auto">
            <a:xfrm>
              <a:off x="4061" y="2469"/>
              <a:ext cx="88" cy="319"/>
            </a:xfrm>
            <a:custGeom>
              <a:avLst/>
              <a:gdLst>
                <a:gd name="T0" fmla="*/ 28 w 177"/>
                <a:gd name="T1" fmla="*/ 6 h 639"/>
                <a:gd name="T2" fmla="*/ 21 w 177"/>
                <a:gd name="T3" fmla="*/ 19 h 639"/>
                <a:gd name="T4" fmla="*/ 17 w 177"/>
                <a:gd name="T5" fmla="*/ 42 h 639"/>
                <a:gd name="T6" fmla="*/ 11 w 177"/>
                <a:gd name="T7" fmla="*/ 68 h 639"/>
                <a:gd name="T8" fmla="*/ 6 w 177"/>
                <a:gd name="T9" fmla="*/ 101 h 639"/>
                <a:gd name="T10" fmla="*/ 2 w 177"/>
                <a:gd name="T11" fmla="*/ 131 h 639"/>
                <a:gd name="T12" fmla="*/ 0 w 177"/>
                <a:gd name="T13" fmla="*/ 161 h 639"/>
                <a:gd name="T14" fmla="*/ 0 w 177"/>
                <a:gd name="T15" fmla="*/ 188 h 639"/>
                <a:gd name="T16" fmla="*/ 6 w 177"/>
                <a:gd name="T17" fmla="*/ 217 h 639"/>
                <a:gd name="T18" fmla="*/ 27 w 177"/>
                <a:gd name="T19" fmla="*/ 243 h 639"/>
                <a:gd name="T20" fmla="*/ 47 w 177"/>
                <a:gd name="T21" fmla="*/ 258 h 639"/>
                <a:gd name="T22" fmla="*/ 76 w 177"/>
                <a:gd name="T23" fmla="*/ 279 h 639"/>
                <a:gd name="T24" fmla="*/ 99 w 177"/>
                <a:gd name="T25" fmla="*/ 300 h 639"/>
                <a:gd name="T26" fmla="*/ 89 w 177"/>
                <a:gd name="T27" fmla="*/ 317 h 639"/>
                <a:gd name="T28" fmla="*/ 68 w 177"/>
                <a:gd name="T29" fmla="*/ 336 h 639"/>
                <a:gd name="T30" fmla="*/ 53 w 177"/>
                <a:gd name="T31" fmla="*/ 357 h 639"/>
                <a:gd name="T32" fmla="*/ 38 w 177"/>
                <a:gd name="T33" fmla="*/ 378 h 639"/>
                <a:gd name="T34" fmla="*/ 27 w 177"/>
                <a:gd name="T35" fmla="*/ 399 h 639"/>
                <a:gd name="T36" fmla="*/ 17 w 177"/>
                <a:gd name="T37" fmla="*/ 420 h 639"/>
                <a:gd name="T38" fmla="*/ 17 w 177"/>
                <a:gd name="T39" fmla="*/ 441 h 639"/>
                <a:gd name="T40" fmla="*/ 27 w 177"/>
                <a:gd name="T41" fmla="*/ 460 h 639"/>
                <a:gd name="T42" fmla="*/ 44 w 177"/>
                <a:gd name="T43" fmla="*/ 481 h 639"/>
                <a:gd name="T44" fmla="*/ 65 w 177"/>
                <a:gd name="T45" fmla="*/ 513 h 639"/>
                <a:gd name="T46" fmla="*/ 93 w 177"/>
                <a:gd name="T47" fmla="*/ 545 h 639"/>
                <a:gd name="T48" fmla="*/ 120 w 177"/>
                <a:gd name="T49" fmla="*/ 576 h 639"/>
                <a:gd name="T50" fmla="*/ 141 w 177"/>
                <a:gd name="T51" fmla="*/ 602 h 639"/>
                <a:gd name="T52" fmla="*/ 161 w 177"/>
                <a:gd name="T53" fmla="*/ 623 h 639"/>
                <a:gd name="T54" fmla="*/ 173 w 177"/>
                <a:gd name="T55" fmla="*/ 635 h 639"/>
                <a:gd name="T56" fmla="*/ 175 w 177"/>
                <a:gd name="T57" fmla="*/ 635 h 639"/>
                <a:gd name="T58" fmla="*/ 165 w 177"/>
                <a:gd name="T59" fmla="*/ 620 h 639"/>
                <a:gd name="T60" fmla="*/ 154 w 177"/>
                <a:gd name="T61" fmla="*/ 593 h 639"/>
                <a:gd name="T62" fmla="*/ 141 w 177"/>
                <a:gd name="T63" fmla="*/ 559 h 639"/>
                <a:gd name="T64" fmla="*/ 125 w 177"/>
                <a:gd name="T65" fmla="*/ 521 h 639"/>
                <a:gd name="T66" fmla="*/ 114 w 177"/>
                <a:gd name="T67" fmla="*/ 481 h 639"/>
                <a:gd name="T68" fmla="*/ 103 w 177"/>
                <a:gd name="T69" fmla="*/ 445 h 639"/>
                <a:gd name="T70" fmla="*/ 99 w 177"/>
                <a:gd name="T71" fmla="*/ 418 h 639"/>
                <a:gd name="T72" fmla="*/ 108 w 177"/>
                <a:gd name="T73" fmla="*/ 390 h 639"/>
                <a:gd name="T74" fmla="*/ 125 w 177"/>
                <a:gd name="T75" fmla="*/ 359 h 639"/>
                <a:gd name="T76" fmla="*/ 141 w 177"/>
                <a:gd name="T77" fmla="*/ 334 h 639"/>
                <a:gd name="T78" fmla="*/ 150 w 177"/>
                <a:gd name="T79" fmla="*/ 306 h 639"/>
                <a:gd name="T80" fmla="*/ 142 w 177"/>
                <a:gd name="T81" fmla="*/ 274 h 639"/>
                <a:gd name="T82" fmla="*/ 120 w 177"/>
                <a:gd name="T83" fmla="*/ 245 h 639"/>
                <a:gd name="T84" fmla="*/ 99 w 177"/>
                <a:gd name="T85" fmla="*/ 228 h 639"/>
                <a:gd name="T86" fmla="*/ 76 w 177"/>
                <a:gd name="T87" fmla="*/ 209 h 639"/>
                <a:gd name="T88" fmla="*/ 55 w 177"/>
                <a:gd name="T89" fmla="*/ 192 h 639"/>
                <a:gd name="T90" fmla="*/ 36 w 177"/>
                <a:gd name="T91" fmla="*/ 171 h 639"/>
                <a:gd name="T92" fmla="*/ 36 w 177"/>
                <a:gd name="T93" fmla="*/ 154 h 639"/>
                <a:gd name="T94" fmla="*/ 38 w 177"/>
                <a:gd name="T95" fmla="*/ 139 h 639"/>
                <a:gd name="T96" fmla="*/ 42 w 177"/>
                <a:gd name="T97" fmla="*/ 118 h 639"/>
                <a:gd name="T98" fmla="*/ 46 w 177"/>
                <a:gd name="T99" fmla="*/ 95 h 639"/>
                <a:gd name="T100" fmla="*/ 49 w 177"/>
                <a:gd name="T101" fmla="*/ 72 h 639"/>
                <a:gd name="T102" fmla="*/ 53 w 177"/>
                <a:gd name="T103" fmla="*/ 51 h 639"/>
                <a:gd name="T104" fmla="*/ 57 w 177"/>
                <a:gd name="T105" fmla="*/ 32 h 639"/>
                <a:gd name="T106" fmla="*/ 57 w 177"/>
                <a:gd name="T107" fmla="*/ 23 h 639"/>
                <a:gd name="T108" fmla="*/ 42 w 177"/>
                <a:gd name="T109" fmla="*/ 0 h 639"/>
                <a:gd name="T110" fmla="*/ 32 w 177"/>
                <a:gd name="T111" fmla="*/ 4 h 6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7"/>
                <a:gd name="T169" fmla="*/ 0 h 639"/>
                <a:gd name="T170" fmla="*/ 177 w 177"/>
                <a:gd name="T171" fmla="*/ 639 h 6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7" h="639">
                  <a:moveTo>
                    <a:pt x="32" y="4"/>
                  </a:moveTo>
                  <a:lnTo>
                    <a:pt x="28" y="6"/>
                  </a:lnTo>
                  <a:lnTo>
                    <a:pt x="25" y="11"/>
                  </a:lnTo>
                  <a:lnTo>
                    <a:pt x="21" y="19"/>
                  </a:lnTo>
                  <a:lnTo>
                    <a:pt x="19" y="30"/>
                  </a:lnTo>
                  <a:lnTo>
                    <a:pt x="17" y="42"/>
                  </a:lnTo>
                  <a:lnTo>
                    <a:pt x="15" y="55"/>
                  </a:lnTo>
                  <a:lnTo>
                    <a:pt x="11" y="68"/>
                  </a:lnTo>
                  <a:lnTo>
                    <a:pt x="9" y="85"/>
                  </a:lnTo>
                  <a:lnTo>
                    <a:pt x="6" y="101"/>
                  </a:lnTo>
                  <a:lnTo>
                    <a:pt x="4" y="116"/>
                  </a:lnTo>
                  <a:lnTo>
                    <a:pt x="2" y="131"/>
                  </a:lnTo>
                  <a:lnTo>
                    <a:pt x="2" y="148"/>
                  </a:lnTo>
                  <a:lnTo>
                    <a:pt x="0" y="161"/>
                  </a:lnTo>
                  <a:lnTo>
                    <a:pt x="0" y="175"/>
                  </a:lnTo>
                  <a:lnTo>
                    <a:pt x="0" y="188"/>
                  </a:lnTo>
                  <a:lnTo>
                    <a:pt x="2" y="199"/>
                  </a:lnTo>
                  <a:lnTo>
                    <a:pt x="6" y="217"/>
                  </a:lnTo>
                  <a:lnTo>
                    <a:pt x="19" y="236"/>
                  </a:lnTo>
                  <a:lnTo>
                    <a:pt x="27" y="243"/>
                  </a:lnTo>
                  <a:lnTo>
                    <a:pt x="38" y="253"/>
                  </a:lnTo>
                  <a:lnTo>
                    <a:pt x="47" y="258"/>
                  </a:lnTo>
                  <a:lnTo>
                    <a:pt x="57" y="268"/>
                  </a:lnTo>
                  <a:lnTo>
                    <a:pt x="76" y="279"/>
                  </a:lnTo>
                  <a:lnTo>
                    <a:pt x="91" y="293"/>
                  </a:lnTo>
                  <a:lnTo>
                    <a:pt x="99" y="300"/>
                  </a:lnTo>
                  <a:lnTo>
                    <a:pt x="99" y="310"/>
                  </a:lnTo>
                  <a:lnTo>
                    <a:pt x="89" y="317"/>
                  </a:lnTo>
                  <a:lnTo>
                    <a:pt x="78" y="331"/>
                  </a:lnTo>
                  <a:lnTo>
                    <a:pt x="68" y="336"/>
                  </a:lnTo>
                  <a:lnTo>
                    <a:pt x="61" y="348"/>
                  </a:lnTo>
                  <a:lnTo>
                    <a:pt x="53" y="357"/>
                  </a:lnTo>
                  <a:lnTo>
                    <a:pt x="47" y="369"/>
                  </a:lnTo>
                  <a:lnTo>
                    <a:pt x="38" y="378"/>
                  </a:lnTo>
                  <a:lnTo>
                    <a:pt x="32" y="390"/>
                  </a:lnTo>
                  <a:lnTo>
                    <a:pt x="27" y="399"/>
                  </a:lnTo>
                  <a:lnTo>
                    <a:pt x="23" y="412"/>
                  </a:lnTo>
                  <a:lnTo>
                    <a:pt x="17" y="420"/>
                  </a:lnTo>
                  <a:lnTo>
                    <a:pt x="17" y="431"/>
                  </a:lnTo>
                  <a:lnTo>
                    <a:pt x="17" y="441"/>
                  </a:lnTo>
                  <a:lnTo>
                    <a:pt x="23" y="450"/>
                  </a:lnTo>
                  <a:lnTo>
                    <a:pt x="27" y="460"/>
                  </a:lnTo>
                  <a:lnTo>
                    <a:pt x="36" y="469"/>
                  </a:lnTo>
                  <a:lnTo>
                    <a:pt x="44" y="481"/>
                  </a:lnTo>
                  <a:lnTo>
                    <a:pt x="55" y="498"/>
                  </a:lnTo>
                  <a:lnTo>
                    <a:pt x="65" y="513"/>
                  </a:lnTo>
                  <a:lnTo>
                    <a:pt x="78" y="528"/>
                  </a:lnTo>
                  <a:lnTo>
                    <a:pt x="93" y="545"/>
                  </a:lnTo>
                  <a:lnTo>
                    <a:pt x="106" y="563"/>
                  </a:lnTo>
                  <a:lnTo>
                    <a:pt x="120" y="576"/>
                  </a:lnTo>
                  <a:lnTo>
                    <a:pt x="131" y="589"/>
                  </a:lnTo>
                  <a:lnTo>
                    <a:pt x="141" y="602"/>
                  </a:lnTo>
                  <a:lnTo>
                    <a:pt x="154" y="614"/>
                  </a:lnTo>
                  <a:lnTo>
                    <a:pt x="161" y="623"/>
                  </a:lnTo>
                  <a:lnTo>
                    <a:pt x="169" y="631"/>
                  </a:lnTo>
                  <a:lnTo>
                    <a:pt x="173" y="635"/>
                  </a:lnTo>
                  <a:lnTo>
                    <a:pt x="177" y="639"/>
                  </a:lnTo>
                  <a:lnTo>
                    <a:pt x="175" y="635"/>
                  </a:lnTo>
                  <a:lnTo>
                    <a:pt x="171" y="629"/>
                  </a:lnTo>
                  <a:lnTo>
                    <a:pt x="165" y="620"/>
                  </a:lnTo>
                  <a:lnTo>
                    <a:pt x="161" y="608"/>
                  </a:lnTo>
                  <a:lnTo>
                    <a:pt x="154" y="593"/>
                  </a:lnTo>
                  <a:lnTo>
                    <a:pt x="148" y="578"/>
                  </a:lnTo>
                  <a:lnTo>
                    <a:pt x="141" y="559"/>
                  </a:lnTo>
                  <a:lnTo>
                    <a:pt x="135" y="542"/>
                  </a:lnTo>
                  <a:lnTo>
                    <a:pt x="125" y="521"/>
                  </a:lnTo>
                  <a:lnTo>
                    <a:pt x="120" y="502"/>
                  </a:lnTo>
                  <a:lnTo>
                    <a:pt x="114" y="481"/>
                  </a:lnTo>
                  <a:lnTo>
                    <a:pt x="108" y="464"/>
                  </a:lnTo>
                  <a:lnTo>
                    <a:pt x="103" y="445"/>
                  </a:lnTo>
                  <a:lnTo>
                    <a:pt x="101" y="431"/>
                  </a:lnTo>
                  <a:lnTo>
                    <a:pt x="99" y="418"/>
                  </a:lnTo>
                  <a:lnTo>
                    <a:pt x="103" y="409"/>
                  </a:lnTo>
                  <a:lnTo>
                    <a:pt x="108" y="390"/>
                  </a:lnTo>
                  <a:lnTo>
                    <a:pt x="118" y="376"/>
                  </a:lnTo>
                  <a:lnTo>
                    <a:pt x="125" y="359"/>
                  </a:lnTo>
                  <a:lnTo>
                    <a:pt x="135" y="348"/>
                  </a:lnTo>
                  <a:lnTo>
                    <a:pt x="141" y="334"/>
                  </a:lnTo>
                  <a:lnTo>
                    <a:pt x="146" y="319"/>
                  </a:lnTo>
                  <a:lnTo>
                    <a:pt x="150" y="306"/>
                  </a:lnTo>
                  <a:lnTo>
                    <a:pt x="152" y="293"/>
                  </a:lnTo>
                  <a:lnTo>
                    <a:pt x="142" y="274"/>
                  </a:lnTo>
                  <a:lnTo>
                    <a:pt x="129" y="255"/>
                  </a:lnTo>
                  <a:lnTo>
                    <a:pt x="120" y="245"/>
                  </a:lnTo>
                  <a:lnTo>
                    <a:pt x="110" y="236"/>
                  </a:lnTo>
                  <a:lnTo>
                    <a:pt x="99" y="228"/>
                  </a:lnTo>
                  <a:lnTo>
                    <a:pt x="87" y="218"/>
                  </a:lnTo>
                  <a:lnTo>
                    <a:pt x="76" y="209"/>
                  </a:lnTo>
                  <a:lnTo>
                    <a:pt x="65" y="201"/>
                  </a:lnTo>
                  <a:lnTo>
                    <a:pt x="55" y="192"/>
                  </a:lnTo>
                  <a:lnTo>
                    <a:pt x="47" y="186"/>
                  </a:lnTo>
                  <a:lnTo>
                    <a:pt x="36" y="171"/>
                  </a:lnTo>
                  <a:lnTo>
                    <a:pt x="36" y="161"/>
                  </a:lnTo>
                  <a:lnTo>
                    <a:pt x="36" y="154"/>
                  </a:lnTo>
                  <a:lnTo>
                    <a:pt x="38" y="148"/>
                  </a:lnTo>
                  <a:lnTo>
                    <a:pt x="38" y="139"/>
                  </a:lnTo>
                  <a:lnTo>
                    <a:pt x="40" y="129"/>
                  </a:lnTo>
                  <a:lnTo>
                    <a:pt x="42" y="118"/>
                  </a:lnTo>
                  <a:lnTo>
                    <a:pt x="44" y="108"/>
                  </a:lnTo>
                  <a:lnTo>
                    <a:pt x="46" y="95"/>
                  </a:lnTo>
                  <a:lnTo>
                    <a:pt x="49" y="85"/>
                  </a:lnTo>
                  <a:lnTo>
                    <a:pt x="49" y="72"/>
                  </a:lnTo>
                  <a:lnTo>
                    <a:pt x="51" y="63"/>
                  </a:lnTo>
                  <a:lnTo>
                    <a:pt x="53" y="51"/>
                  </a:lnTo>
                  <a:lnTo>
                    <a:pt x="55" y="45"/>
                  </a:lnTo>
                  <a:lnTo>
                    <a:pt x="57" y="32"/>
                  </a:lnTo>
                  <a:lnTo>
                    <a:pt x="57" y="28"/>
                  </a:lnTo>
                  <a:lnTo>
                    <a:pt x="57" y="23"/>
                  </a:lnTo>
                  <a:lnTo>
                    <a:pt x="51" y="9"/>
                  </a:lnTo>
                  <a:lnTo>
                    <a:pt x="42" y="0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51" name="Freeform 48"/>
            <p:cNvSpPr>
              <a:spLocks/>
            </p:cNvSpPr>
            <p:nvPr/>
          </p:nvSpPr>
          <p:spPr bwMode="auto">
            <a:xfrm>
              <a:off x="4419" y="2516"/>
              <a:ext cx="651" cy="863"/>
            </a:xfrm>
            <a:custGeom>
              <a:avLst/>
              <a:gdLst>
                <a:gd name="T0" fmla="*/ 62 w 1302"/>
                <a:gd name="T1" fmla="*/ 1718 h 1724"/>
                <a:gd name="T2" fmla="*/ 174 w 1302"/>
                <a:gd name="T3" fmla="*/ 1703 h 1724"/>
                <a:gd name="T4" fmla="*/ 355 w 1302"/>
                <a:gd name="T5" fmla="*/ 1686 h 1724"/>
                <a:gd name="T6" fmla="*/ 576 w 1302"/>
                <a:gd name="T7" fmla="*/ 1665 h 1724"/>
                <a:gd name="T8" fmla="*/ 813 w 1302"/>
                <a:gd name="T9" fmla="*/ 1656 h 1724"/>
                <a:gd name="T10" fmla="*/ 971 w 1302"/>
                <a:gd name="T11" fmla="*/ 1642 h 1724"/>
                <a:gd name="T12" fmla="*/ 1007 w 1302"/>
                <a:gd name="T13" fmla="*/ 1439 h 1724"/>
                <a:gd name="T14" fmla="*/ 1070 w 1302"/>
                <a:gd name="T15" fmla="*/ 1072 h 1724"/>
                <a:gd name="T16" fmla="*/ 1150 w 1302"/>
                <a:gd name="T17" fmla="*/ 654 h 1724"/>
                <a:gd name="T18" fmla="*/ 1229 w 1302"/>
                <a:gd name="T19" fmla="*/ 279 h 1724"/>
                <a:gd name="T20" fmla="*/ 1302 w 1302"/>
                <a:gd name="T21" fmla="*/ 55 h 1724"/>
                <a:gd name="T22" fmla="*/ 1229 w 1302"/>
                <a:gd name="T23" fmla="*/ 57 h 1724"/>
                <a:gd name="T24" fmla="*/ 1051 w 1302"/>
                <a:gd name="T25" fmla="*/ 87 h 1724"/>
                <a:gd name="T26" fmla="*/ 823 w 1302"/>
                <a:gd name="T27" fmla="*/ 127 h 1724"/>
                <a:gd name="T28" fmla="*/ 619 w 1302"/>
                <a:gd name="T29" fmla="*/ 165 h 1724"/>
                <a:gd name="T30" fmla="*/ 501 w 1302"/>
                <a:gd name="T31" fmla="*/ 186 h 1724"/>
                <a:gd name="T32" fmla="*/ 492 w 1302"/>
                <a:gd name="T33" fmla="*/ 199 h 1724"/>
                <a:gd name="T34" fmla="*/ 496 w 1302"/>
                <a:gd name="T35" fmla="*/ 255 h 1724"/>
                <a:gd name="T36" fmla="*/ 501 w 1302"/>
                <a:gd name="T37" fmla="*/ 338 h 1724"/>
                <a:gd name="T38" fmla="*/ 501 w 1302"/>
                <a:gd name="T39" fmla="*/ 428 h 1724"/>
                <a:gd name="T40" fmla="*/ 494 w 1302"/>
                <a:gd name="T41" fmla="*/ 506 h 1724"/>
                <a:gd name="T42" fmla="*/ 427 w 1302"/>
                <a:gd name="T43" fmla="*/ 511 h 1724"/>
                <a:gd name="T44" fmla="*/ 292 w 1302"/>
                <a:gd name="T45" fmla="*/ 6 h 1724"/>
                <a:gd name="T46" fmla="*/ 249 w 1302"/>
                <a:gd name="T47" fmla="*/ 65 h 1724"/>
                <a:gd name="T48" fmla="*/ 387 w 1302"/>
                <a:gd name="T49" fmla="*/ 620 h 1724"/>
                <a:gd name="T50" fmla="*/ 515 w 1302"/>
                <a:gd name="T51" fmla="*/ 612 h 1724"/>
                <a:gd name="T52" fmla="*/ 526 w 1302"/>
                <a:gd name="T53" fmla="*/ 561 h 1724"/>
                <a:gd name="T54" fmla="*/ 545 w 1302"/>
                <a:gd name="T55" fmla="*/ 487 h 1724"/>
                <a:gd name="T56" fmla="*/ 564 w 1302"/>
                <a:gd name="T57" fmla="*/ 399 h 1724"/>
                <a:gd name="T58" fmla="*/ 577 w 1302"/>
                <a:gd name="T59" fmla="*/ 323 h 1724"/>
                <a:gd name="T60" fmla="*/ 583 w 1302"/>
                <a:gd name="T61" fmla="*/ 279 h 1724"/>
                <a:gd name="T62" fmla="*/ 652 w 1302"/>
                <a:gd name="T63" fmla="*/ 262 h 1724"/>
                <a:gd name="T64" fmla="*/ 767 w 1302"/>
                <a:gd name="T65" fmla="*/ 238 h 1724"/>
                <a:gd name="T66" fmla="*/ 899 w 1302"/>
                <a:gd name="T67" fmla="*/ 211 h 1724"/>
                <a:gd name="T68" fmla="*/ 1009 w 1302"/>
                <a:gd name="T69" fmla="*/ 194 h 1724"/>
                <a:gd name="T70" fmla="*/ 1062 w 1302"/>
                <a:gd name="T71" fmla="*/ 201 h 1724"/>
                <a:gd name="T72" fmla="*/ 1045 w 1302"/>
                <a:gd name="T73" fmla="*/ 300 h 1724"/>
                <a:gd name="T74" fmla="*/ 994 w 1302"/>
                <a:gd name="T75" fmla="*/ 532 h 1724"/>
                <a:gd name="T76" fmla="*/ 931 w 1302"/>
                <a:gd name="T77" fmla="*/ 840 h 1724"/>
                <a:gd name="T78" fmla="*/ 880 w 1302"/>
                <a:gd name="T79" fmla="*/ 1173 h 1724"/>
                <a:gd name="T80" fmla="*/ 859 w 1302"/>
                <a:gd name="T81" fmla="*/ 1466 h 1724"/>
                <a:gd name="T82" fmla="*/ 849 w 1302"/>
                <a:gd name="T83" fmla="*/ 1543 h 1724"/>
                <a:gd name="T84" fmla="*/ 766 w 1302"/>
                <a:gd name="T85" fmla="*/ 1542 h 1724"/>
                <a:gd name="T86" fmla="*/ 623 w 1302"/>
                <a:gd name="T87" fmla="*/ 1545 h 1724"/>
                <a:gd name="T88" fmla="*/ 422 w 1302"/>
                <a:gd name="T89" fmla="*/ 1561 h 1724"/>
                <a:gd name="T90" fmla="*/ 180 w 1302"/>
                <a:gd name="T91" fmla="*/ 1601 h 1724"/>
                <a:gd name="T92" fmla="*/ 39 w 1302"/>
                <a:gd name="T93" fmla="*/ 1724 h 172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02"/>
                <a:gd name="T142" fmla="*/ 0 h 1724"/>
                <a:gd name="T143" fmla="*/ 1302 w 1302"/>
                <a:gd name="T144" fmla="*/ 1724 h 172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02" h="1724">
                  <a:moveTo>
                    <a:pt x="39" y="1724"/>
                  </a:moveTo>
                  <a:lnTo>
                    <a:pt x="45" y="1722"/>
                  </a:lnTo>
                  <a:lnTo>
                    <a:pt x="62" y="1718"/>
                  </a:lnTo>
                  <a:lnTo>
                    <a:pt x="91" y="1713"/>
                  </a:lnTo>
                  <a:lnTo>
                    <a:pt x="129" y="1709"/>
                  </a:lnTo>
                  <a:lnTo>
                    <a:pt x="174" y="1703"/>
                  </a:lnTo>
                  <a:lnTo>
                    <a:pt x="228" y="1697"/>
                  </a:lnTo>
                  <a:lnTo>
                    <a:pt x="287" y="1690"/>
                  </a:lnTo>
                  <a:lnTo>
                    <a:pt x="355" y="1686"/>
                  </a:lnTo>
                  <a:lnTo>
                    <a:pt x="423" y="1677"/>
                  </a:lnTo>
                  <a:lnTo>
                    <a:pt x="499" y="1669"/>
                  </a:lnTo>
                  <a:lnTo>
                    <a:pt x="576" y="1665"/>
                  </a:lnTo>
                  <a:lnTo>
                    <a:pt x="655" y="1661"/>
                  </a:lnTo>
                  <a:lnTo>
                    <a:pt x="733" y="1656"/>
                  </a:lnTo>
                  <a:lnTo>
                    <a:pt x="813" y="1656"/>
                  </a:lnTo>
                  <a:lnTo>
                    <a:pt x="891" y="1656"/>
                  </a:lnTo>
                  <a:lnTo>
                    <a:pt x="971" y="1659"/>
                  </a:lnTo>
                  <a:lnTo>
                    <a:pt x="971" y="1642"/>
                  </a:lnTo>
                  <a:lnTo>
                    <a:pt x="978" y="1599"/>
                  </a:lnTo>
                  <a:lnTo>
                    <a:pt x="990" y="1528"/>
                  </a:lnTo>
                  <a:lnTo>
                    <a:pt x="1007" y="1439"/>
                  </a:lnTo>
                  <a:lnTo>
                    <a:pt x="1024" y="1329"/>
                  </a:lnTo>
                  <a:lnTo>
                    <a:pt x="1045" y="1207"/>
                  </a:lnTo>
                  <a:lnTo>
                    <a:pt x="1070" y="1072"/>
                  </a:lnTo>
                  <a:lnTo>
                    <a:pt x="1094" y="935"/>
                  </a:lnTo>
                  <a:lnTo>
                    <a:pt x="1121" y="793"/>
                  </a:lnTo>
                  <a:lnTo>
                    <a:pt x="1150" y="654"/>
                  </a:lnTo>
                  <a:lnTo>
                    <a:pt x="1176" y="517"/>
                  </a:lnTo>
                  <a:lnTo>
                    <a:pt x="1203" y="393"/>
                  </a:lnTo>
                  <a:lnTo>
                    <a:pt x="1229" y="279"/>
                  </a:lnTo>
                  <a:lnTo>
                    <a:pt x="1256" y="182"/>
                  </a:lnTo>
                  <a:lnTo>
                    <a:pt x="1279" y="104"/>
                  </a:lnTo>
                  <a:lnTo>
                    <a:pt x="1302" y="55"/>
                  </a:lnTo>
                  <a:lnTo>
                    <a:pt x="1294" y="51"/>
                  </a:lnTo>
                  <a:lnTo>
                    <a:pt x="1269" y="55"/>
                  </a:lnTo>
                  <a:lnTo>
                    <a:pt x="1229" y="57"/>
                  </a:lnTo>
                  <a:lnTo>
                    <a:pt x="1178" y="66"/>
                  </a:lnTo>
                  <a:lnTo>
                    <a:pt x="1115" y="76"/>
                  </a:lnTo>
                  <a:lnTo>
                    <a:pt x="1051" y="87"/>
                  </a:lnTo>
                  <a:lnTo>
                    <a:pt x="975" y="99"/>
                  </a:lnTo>
                  <a:lnTo>
                    <a:pt x="901" y="116"/>
                  </a:lnTo>
                  <a:lnTo>
                    <a:pt x="823" y="127"/>
                  </a:lnTo>
                  <a:lnTo>
                    <a:pt x="748" y="141"/>
                  </a:lnTo>
                  <a:lnTo>
                    <a:pt x="680" y="154"/>
                  </a:lnTo>
                  <a:lnTo>
                    <a:pt x="619" y="165"/>
                  </a:lnTo>
                  <a:lnTo>
                    <a:pt x="564" y="175"/>
                  </a:lnTo>
                  <a:lnTo>
                    <a:pt x="526" y="182"/>
                  </a:lnTo>
                  <a:lnTo>
                    <a:pt x="501" y="186"/>
                  </a:lnTo>
                  <a:lnTo>
                    <a:pt x="492" y="190"/>
                  </a:lnTo>
                  <a:lnTo>
                    <a:pt x="492" y="192"/>
                  </a:lnTo>
                  <a:lnTo>
                    <a:pt x="492" y="199"/>
                  </a:lnTo>
                  <a:lnTo>
                    <a:pt x="494" y="215"/>
                  </a:lnTo>
                  <a:lnTo>
                    <a:pt x="496" y="234"/>
                  </a:lnTo>
                  <a:lnTo>
                    <a:pt x="496" y="255"/>
                  </a:lnTo>
                  <a:lnTo>
                    <a:pt x="498" y="281"/>
                  </a:lnTo>
                  <a:lnTo>
                    <a:pt x="499" y="306"/>
                  </a:lnTo>
                  <a:lnTo>
                    <a:pt x="501" y="338"/>
                  </a:lnTo>
                  <a:lnTo>
                    <a:pt x="501" y="367"/>
                  </a:lnTo>
                  <a:lnTo>
                    <a:pt x="501" y="397"/>
                  </a:lnTo>
                  <a:lnTo>
                    <a:pt x="501" y="428"/>
                  </a:lnTo>
                  <a:lnTo>
                    <a:pt x="501" y="456"/>
                  </a:lnTo>
                  <a:lnTo>
                    <a:pt x="498" y="481"/>
                  </a:lnTo>
                  <a:lnTo>
                    <a:pt x="494" y="506"/>
                  </a:lnTo>
                  <a:lnTo>
                    <a:pt x="488" y="526"/>
                  </a:lnTo>
                  <a:lnTo>
                    <a:pt x="484" y="544"/>
                  </a:lnTo>
                  <a:lnTo>
                    <a:pt x="427" y="511"/>
                  </a:lnTo>
                  <a:lnTo>
                    <a:pt x="397" y="262"/>
                  </a:lnTo>
                  <a:lnTo>
                    <a:pt x="285" y="249"/>
                  </a:lnTo>
                  <a:lnTo>
                    <a:pt x="292" y="6"/>
                  </a:lnTo>
                  <a:lnTo>
                    <a:pt x="173" y="0"/>
                  </a:lnTo>
                  <a:lnTo>
                    <a:pt x="115" y="65"/>
                  </a:lnTo>
                  <a:lnTo>
                    <a:pt x="249" y="65"/>
                  </a:lnTo>
                  <a:lnTo>
                    <a:pt x="218" y="371"/>
                  </a:lnTo>
                  <a:lnTo>
                    <a:pt x="359" y="346"/>
                  </a:lnTo>
                  <a:lnTo>
                    <a:pt x="387" y="620"/>
                  </a:lnTo>
                  <a:lnTo>
                    <a:pt x="513" y="623"/>
                  </a:lnTo>
                  <a:lnTo>
                    <a:pt x="513" y="620"/>
                  </a:lnTo>
                  <a:lnTo>
                    <a:pt x="515" y="612"/>
                  </a:lnTo>
                  <a:lnTo>
                    <a:pt x="517" y="597"/>
                  </a:lnTo>
                  <a:lnTo>
                    <a:pt x="522" y="582"/>
                  </a:lnTo>
                  <a:lnTo>
                    <a:pt x="526" y="561"/>
                  </a:lnTo>
                  <a:lnTo>
                    <a:pt x="532" y="538"/>
                  </a:lnTo>
                  <a:lnTo>
                    <a:pt x="539" y="511"/>
                  </a:lnTo>
                  <a:lnTo>
                    <a:pt x="545" y="487"/>
                  </a:lnTo>
                  <a:lnTo>
                    <a:pt x="551" y="456"/>
                  </a:lnTo>
                  <a:lnTo>
                    <a:pt x="558" y="428"/>
                  </a:lnTo>
                  <a:lnTo>
                    <a:pt x="564" y="399"/>
                  </a:lnTo>
                  <a:lnTo>
                    <a:pt x="568" y="372"/>
                  </a:lnTo>
                  <a:lnTo>
                    <a:pt x="572" y="346"/>
                  </a:lnTo>
                  <a:lnTo>
                    <a:pt x="577" y="323"/>
                  </a:lnTo>
                  <a:lnTo>
                    <a:pt x="579" y="300"/>
                  </a:lnTo>
                  <a:lnTo>
                    <a:pt x="581" y="283"/>
                  </a:lnTo>
                  <a:lnTo>
                    <a:pt x="583" y="279"/>
                  </a:lnTo>
                  <a:lnTo>
                    <a:pt x="600" y="276"/>
                  </a:lnTo>
                  <a:lnTo>
                    <a:pt x="621" y="268"/>
                  </a:lnTo>
                  <a:lnTo>
                    <a:pt x="652" y="262"/>
                  </a:lnTo>
                  <a:lnTo>
                    <a:pt x="686" y="255"/>
                  </a:lnTo>
                  <a:lnTo>
                    <a:pt x="728" y="245"/>
                  </a:lnTo>
                  <a:lnTo>
                    <a:pt x="767" y="238"/>
                  </a:lnTo>
                  <a:lnTo>
                    <a:pt x="813" y="228"/>
                  </a:lnTo>
                  <a:lnTo>
                    <a:pt x="855" y="218"/>
                  </a:lnTo>
                  <a:lnTo>
                    <a:pt x="899" y="211"/>
                  </a:lnTo>
                  <a:lnTo>
                    <a:pt x="939" y="201"/>
                  </a:lnTo>
                  <a:lnTo>
                    <a:pt x="977" y="199"/>
                  </a:lnTo>
                  <a:lnTo>
                    <a:pt x="1009" y="194"/>
                  </a:lnTo>
                  <a:lnTo>
                    <a:pt x="1034" y="194"/>
                  </a:lnTo>
                  <a:lnTo>
                    <a:pt x="1051" y="196"/>
                  </a:lnTo>
                  <a:lnTo>
                    <a:pt x="1062" y="201"/>
                  </a:lnTo>
                  <a:lnTo>
                    <a:pt x="1060" y="215"/>
                  </a:lnTo>
                  <a:lnTo>
                    <a:pt x="1055" y="249"/>
                  </a:lnTo>
                  <a:lnTo>
                    <a:pt x="1045" y="300"/>
                  </a:lnTo>
                  <a:lnTo>
                    <a:pt x="1032" y="367"/>
                  </a:lnTo>
                  <a:lnTo>
                    <a:pt x="1011" y="443"/>
                  </a:lnTo>
                  <a:lnTo>
                    <a:pt x="994" y="532"/>
                  </a:lnTo>
                  <a:lnTo>
                    <a:pt x="973" y="629"/>
                  </a:lnTo>
                  <a:lnTo>
                    <a:pt x="952" y="736"/>
                  </a:lnTo>
                  <a:lnTo>
                    <a:pt x="931" y="840"/>
                  </a:lnTo>
                  <a:lnTo>
                    <a:pt x="910" y="952"/>
                  </a:lnTo>
                  <a:lnTo>
                    <a:pt x="893" y="1063"/>
                  </a:lnTo>
                  <a:lnTo>
                    <a:pt x="880" y="1173"/>
                  </a:lnTo>
                  <a:lnTo>
                    <a:pt x="868" y="1275"/>
                  </a:lnTo>
                  <a:lnTo>
                    <a:pt x="861" y="1376"/>
                  </a:lnTo>
                  <a:lnTo>
                    <a:pt x="859" y="1466"/>
                  </a:lnTo>
                  <a:lnTo>
                    <a:pt x="866" y="1547"/>
                  </a:lnTo>
                  <a:lnTo>
                    <a:pt x="861" y="1545"/>
                  </a:lnTo>
                  <a:lnTo>
                    <a:pt x="849" y="1543"/>
                  </a:lnTo>
                  <a:lnTo>
                    <a:pt x="828" y="1543"/>
                  </a:lnTo>
                  <a:lnTo>
                    <a:pt x="802" y="1543"/>
                  </a:lnTo>
                  <a:lnTo>
                    <a:pt x="766" y="1542"/>
                  </a:lnTo>
                  <a:lnTo>
                    <a:pt x="726" y="1542"/>
                  </a:lnTo>
                  <a:lnTo>
                    <a:pt x="676" y="1542"/>
                  </a:lnTo>
                  <a:lnTo>
                    <a:pt x="623" y="1545"/>
                  </a:lnTo>
                  <a:lnTo>
                    <a:pt x="562" y="1547"/>
                  </a:lnTo>
                  <a:lnTo>
                    <a:pt x="496" y="1553"/>
                  </a:lnTo>
                  <a:lnTo>
                    <a:pt x="422" y="1561"/>
                  </a:lnTo>
                  <a:lnTo>
                    <a:pt x="347" y="1572"/>
                  </a:lnTo>
                  <a:lnTo>
                    <a:pt x="266" y="1585"/>
                  </a:lnTo>
                  <a:lnTo>
                    <a:pt x="180" y="1601"/>
                  </a:lnTo>
                  <a:lnTo>
                    <a:pt x="93" y="1620"/>
                  </a:lnTo>
                  <a:lnTo>
                    <a:pt x="0" y="1644"/>
                  </a:lnTo>
                  <a:lnTo>
                    <a:pt x="39" y="17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52" name="Freeform 49"/>
            <p:cNvSpPr>
              <a:spLocks/>
            </p:cNvSpPr>
            <p:nvPr/>
          </p:nvSpPr>
          <p:spPr bwMode="auto">
            <a:xfrm>
              <a:off x="4371" y="1982"/>
              <a:ext cx="642" cy="637"/>
            </a:xfrm>
            <a:custGeom>
              <a:avLst/>
              <a:gdLst>
                <a:gd name="T0" fmla="*/ 975 w 1285"/>
                <a:gd name="T1" fmla="*/ 1233 h 1273"/>
                <a:gd name="T2" fmla="*/ 1007 w 1285"/>
                <a:gd name="T3" fmla="*/ 1060 h 1273"/>
                <a:gd name="T4" fmla="*/ 1066 w 1285"/>
                <a:gd name="T5" fmla="*/ 792 h 1273"/>
                <a:gd name="T6" fmla="*/ 1136 w 1285"/>
                <a:gd name="T7" fmla="*/ 484 h 1273"/>
                <a:gd name="T8" fmla="*/ 1222 w 1285"/>
                <a:gd name="T9" fmla="*/ 190 h 1273"/>
                <a:gd name="T10" fmla="*/ 1283 w 1285"/>
                <a:gd name="T11" fmla="*/ 11 h 1273"/>
                <a:gd name="T12" fmla="*/ 1203 w 1285"/>
                <a:gd name="T13" fmla="*/ 1 h 1273"/>
                <a:gd name="T14" fmla="*/ 1037 w 1285"/>
                <a:gd name="T15" fmla="*/ 22 h 1273"/>
                <a:gd name="T16" fmla="*/ 842 w 1285"/>
                <a:gd name="T17" fmla="*/ 55 h 1273"/>
                <a:gd name="T18" fmla="*/ 663 w 1285"/>
                <a:gd name="T19" fmla="*/ 72 h 1273"/>
                <a:gd name="T20" fmla="*/ 560 w 1285"/>
                <a:gd name="T21" fmla="*/ 57 h 1273"/>
                <a:gd name="T22" fmla="*/ 560 w 1285"/>
                <a:gd name="T23" fmla="*/ 115 h 1273"/>
                <a:gd name="T24" fmla="*/ 564 w 1285"/>
                <a:gd name="T25" fmla="*/ 268 h 1273"/>
                <a:gd name="T26" fmla="*/ 560 w 1285"/>
                <a:gd name="T27" fmla="*/ 461 h 1273"/>
                <a:gd name="T28" fmla="*/ 553 w 1285"/>
                <a:gd name="T29" fmla="*/ 655 h 1273"/>
                <a:gd name="T30" fmla="*/ 524 w 1285"/>
                <a:gd name="T31" fmla="*/ 798 h 1273"/>
                <a:gd name="T32" fmla="*/ 406 w 1285"/>
                <a:gd name="T33" fmla="*/ 811 h 1273"/>
                <a:gd name="T34" fmla="*/ 414 w 1285"/>
                <a:gd name="T35" fmla="*/ 730 h 1273"/>
                <a:gd name="T36" fmla="*/ 425 w 1285"/>
                <a:gd name="T37" fmla="*/ 581 h 1273"/>
                <a:gd name="T38" fmla="*/ 441 w 1285"/>
                <a:gd name="T39" fmla="*/ 410 h 1273"/>
                <a:gd name="T40" fmla="*/ 456 w 1285"/>
                <a:gd name="T41" fmla="*/ 256 h 1273"/>
                <a:gd name="T42" fmla="*/ 469 w 1285"/>
                <a:gd name="T43" fmla="*/ 163 h 1273"/>
                <a:gd name="T44" fmla="*/ 448 w 1285"/>
                <a:gd name="T45" fmla="*/ 142 h 1273"/>
                <a:gd name="T46" fmla="*/ 393 w 1285"/>
                <a:gd name="T47" fmla="*/ 133 h 1273"/>
                <a:gd name="T48" fmla="*/ 302 w 1285"/>
                <a:gd name="T49" fmla="*/ 134 h 1273"/>
                <a:gd name="T50" fmla="*/ 186 w 1285"/>
                <a:gd name="T51" fmla="*/ 138 h 1273"/>
                <a:gd name="T52" fmla="*/ 47 w 1285"/>
                <a:gd name="T53" fmla="*/ 146 h 1273"/>
                <a:gd name="T54" fmla="*/ 19 w 1285"/>
                <a:gd name="T55" fmla="*/ 209 h 1273"/>
                <a:gd name="T56" fmla="*/ 60 w 1285"/>
                <a:gd name="T57" fmla="*/ 207 h 1273"/>
                <a:gd name="T58" fmla="*/ 133 w 1285"/>
                <a:gd name="T59" fmla="*/ 201 h 1273"/>
                <a:gd name="T60" fmla="*/ 222 w 1285"/>
                <a:gd name="T61" fmla="*/ 199 h 1273"/>
                <a:gd name="T62" fmla="*/ 308 w 1285"/>
                <a:gd name="T63" fmla="*/ 199 h 1273"/>
                <a:gd name="T64" fmla="*/ 376 w 1285"/>
                <a:gd name="T65" fmla="*/ 211 h 1273"/>
                <a:gd name="T66" fmla="*/ 372 w 1285"/>
                <a:gd name="T67" fmla="*/ 262 h 1273"/>
                <a:gd name="T68" fmla="*/ 366 w 1285"/>
                <a:gd name="T69" fmla="*/ 397 h 1273"/>
                <a:gd name="T70" fmla="*/ 357 w 1285"/>
                <a:gd name="T71" fmla="*/ 568 h 1273"/>
                <a:gd name="T72" fmla="*/ 353 w 1285"/>
                <a:gd name="T73" fmla="*/ 737 h 1273"/>
                <a:gd name="T74" fmla="*/ 351 w 1285"/>
                <a:gd name="T75" fmla="*/ 861 h 1273"/>
                <a:gd name="T76" fmla="*/ 359 w 1285"/>
                <a:gd name="T77" fmla="*/ 889 h 1273"/>
                <a:gd name="T78" fmla="*/ 397 w 1285"/>
                <a:gd name="T79" fmla="*/ 893 h 1273"/>
                <a:gd name="T80" fmla="*/ 456 w 1285"/>
                <a:gd name="T81" fmla="*/ 895 h 1273"/>
                <a:gd name="T82" fmla="*/ 511 w 1285"/>
                <a:gd name="T83" fmla="*/ 891 h 1273"/>
                <a:gd name="T84" fmla="*/ 558 w 1285"/>
                <a:gd name="T85" fmla="*/ 889 h 1273"/>
                <a:gd name="T86" fmla="*/ 579 w 1285"/>
                <a:gd name="T87" fmla="*/ 882 h 1273"/>
                <a:gd name="T88" fmla="*/ 593 w 1285"/>
                <a:gd name="T89" fmla="*/ 815 h 1273"/>
                <a:gd name="T90" fmla="*/ 604 w 1285"/>
                <a:gd name="T91" fmla="*/ 690 h 1273"/>
                <a:gd name="T92" fmla="*/ 617 w 1285"/>
                <a:gd name="T93" fmla="*/ 526 h 1273"/>
                <a:gd name="T94" fmla="*/ 625 w 1285"/>
                <a:gd name="T95" fmla="*/ 344 h 1273"/>
                <a:gd name="T96" fmla="*/ 631 w 1285"/>
                <a:gd name="T97" fmla="*/ 163 h 1273"/>
                <a:gd name="T98" fmla="*/ 657 w 1285"/>
                <a:gd name="T99" fmla="*/ 165 h 1273"/>
                <a:gd name="T100" fmla="*/ 728 w 1285"/>
                <a:gd name="T101" fmla="*/ 171 h 1273"/>
                <a:gd name="T102" fmla="*/ 823 w 1285"/>
                <a:gd name="T103" fmla="*/ 174 h 1273"/>
                <a:gd name="T104" fmla="*/ 914 w 1285"/>
                <a:gd name="T105" fmla="*/ 173 h 1273"/>
                <a:gd name="T106" fmla="*/ 986 w 1285"/>
                <a:gd name="T107" fmla="*/ 163 h 1273"/>
                <a:gd name="T108" fmla="*/ 996 w 1285"/>
                <a:gd name="T109" fmla="*/ 192 h 1273"/>
                <a:gd name="T110" fmla="*/ 971 w 1285"/>
                <a:gd name="T111" fmla="*/ 345 h 1273"/>
                <a:gd name="T112" fmla="*/ 942 w 1285"/>
                <a:gd name="T113" fmla="*/ 587 h 1273"/>
                <a:gd name="T114" fmla="*/ 908 w 1285"/>
                <a:gd name="T115" fmla="*/ 861 h 1273"/>
                <a:gd name="T116" fmla="*/ 893 w 1285"/>
                <a:gd name="T117" fmla="*/ 1123 h 1273"/>
                <a:gd name="T118" fmla="*/ 969 w 1285"/>
                <a:gd name="T119" fmla="*/ 1273 h 12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85"/>
                <a:gd name="T181" fmla="*/ 0 h 1273"/>
                <a:gd name="T182" fmla="*/ 1285 w 1285"/>
                <a:gd name="T183" fmla="*/ 1273 h 127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85" h="1273">
                  <a:moveTo>
                    <a:pt x="969" y="1273"/>
                  </a:moveTo>
                  <a:lnTo>
                    <a:pt x="969" y="1264"/>
                  </a:lnTo>
                  <a:lnTo>
                    <a:pt x="975" y="1233"/>
                  </a:lnTo>
                  <a:lnTo>
                    <a:pt x="984" y="1188"/>
                  </a:lnTo>
                  <a:lnTo>
                    <a:pt x="996" y="1131"/>
                  </a:lnTo>
                  <a:lnTo>
                    <a:pt x="1007" y="1060"/>
                  </a:lnTo>
                  <a:lnTo>
                    <a:pt x="1026" y="979"/>
                  </a:lnTo>
                  <a:lnTo>
                    <a:pt x="1043" y="887"/>
                  </a:lnTo>
                  <a:lnTo>
                    <a:pt x="1066" y="792"/>
                  </a:lnTo>
                  <a:lnTo>
                    <a:pt x="1087" y="690"/>
                  </a:lnTo>
                  <a:lnTo>
                    <a:pt x="1112" y="585"/>
                  </a:lnTo>
                  <a:lnTo>
                    <a:pt x="1136" y="484"/>
                  </a:lnTo>
                  <a:lnTo>
                    <a:pt x="1167" y="380"/>
                  </a:lnTo>
                  <a:lnTo>
                    <a:pt x="1191" y="281"/>
                  </a:lnTo>
                  <a:lnTo>
                    <a:pt x="1222" y="190"/>
                  </a:lnTo>
                  <a:lnTo>
                    <a:pt x="1252" y="104"/>
                  </a:lnTo>
                  <a:lnTo>
                    <a:pt x="1285" y="28"/>
                  </a:lnTo>
                  <a:lnTo>
                    <a:pt x="1283" y="11"/>
                  </a:lnTo>
                  <a:lnTo>
                    <a:pt x="1269" y="3"/>
                  </a:lnTo>
                  <a:lnTo>
                    <a:pt x="1239" y="0"/>
                  </a:lnTo>
                  <a:lnTo>
                    <a:pt x="1203" y="1"/>
                  </a:lnTo>
                  <a:lnTo>
                    <a:pt x="1152" y="5"/>
                  </a:lnTo>
                  <a:lnTo>
                    <a:pt x="1098" y="11"/>
                  </a:lnTo>
                  <a:lnTo>
                    <a:pt x="1037" y="22"/>
                  </a:lnTo>
                  <a:lnTo>
                    <a:pt x="975" y="34"/>
                  </a:lnTo>
                  <a:lnTo>
                    <a:pt x="906" y="45"/>
                  </a:lnTo>
                  <a:lnTo>
                    <a:pt x="842" y="55"/>
                  </a:lnTo>
                  <a:lnTo>
                    <a:pt x="777" y="62"/>
                  </a:lnTo>
                  <a:lnTo>
                    <a:pt x="720" y="70"/>
                  </a:lnTo>
                  <a:lnTo>
                    <a:pt x="663" y="72"/>
                  </a:lnTo>
                  <a:lnTo>
                    <a:pt x="619" y="72"/>
                  </a:lnTo>
                  <a:lnTo>
                    <a:pt x="583" y="68"/>
                  </a:lnTo>
                  <a:lnTo>
                    <a:pt x="560" y="57"/>
                  </a:lnTo>
                  <a:lnTo>
                    <a:pt x="560" y="62"/>
                  </a:lnTo>
                  <a:lnTo>
                    <a:pt x="560" y="85"/>
                  </a:lnTo>
                  <a:lnTo>
                    <a:pt x="560" y="115"/>
                  </a:lnTo>
                  <a:lnTo>
                    <a:pt x="562" y="159"/>
                  </a:lnTo>
                  <a:lnTo>
                    <a:pt x="562" y="211"/>
                  </a:lnTo>
                  <a:lnTo>
                    <a:pt x="564" y="268"/>
                  </a:lnTo>
                  <a:lnTo>
                    <a:pt x="564" y="328"/>
                  </a:lnTo>
                  <a:lnTo>
                    <a:pt x="564" y="397"/>
                  </a:lnTo>
                  <a:lnTo>
                    <a:pt x="560" y="461"/>
                  </a:lnTo>
                  <a:lnTo>
                    <a:pt x="558" y="528"/>
                  </a:lnTo>
                  <a:lnTo>
                    <a:pt x="557" y="593"/>
                  </a:lnTo>
                  <a:lnTo>
                    <a:pt x="553" y="655"/>
                  </a:lnTo>
                  <a:lnTo>
                    <a:pt x="543" y="710"/>
                  </a:lnTo>
                  <a:lnTo>
                    <a:pt x="536" y="758"/>
                  </a:lnTo>
                  <a:lnTo>
                    <a:pt x="524" y="798"/>
                  </a:lnTo>
                  <a:lnTo>
                    <a:pt x="515" y="828"/>
                  </a:lnTo>
                  <a:lnTo>
                    <a:pt x="406" y="819"/>
                  </a:lnTo>
                  <a:lnTo>
                    <a:pt x="406" y="811"/>
                  </a:lnTo>
                  <a:lnTo>
                    <a:pt x="406" y="794"/>
                  </a:lnTo>
                  <a:lnTo>
                    <a:pt x="408" y="764"/>
                  </a:lnTo>
                  <a:lnTo>
                    <a:pt x="414" y="730"/>
                  </a:lnTo>
                  <a:lnTo>
                    <a:pt x="416" y="684"/>
                  </a:lnTo>
                  <a:lnTo>
                    <a:pt x="420" y="634"/>
                  </a:lnTo>
                  <a:lnTo>
                    <a:pt x="425" y="581"/>
                  </a:lnTo>
                  <a:lnTo>
                    <a:pt x="431" y="526"/>
                  </a:lnTo>
                  <a:lnTo>
                    <a:pt x="437" y="467"/>
                  </a:lnTo>
                  <a:lnTo>
                    <a:pt x="441" y="410"/>
                  </a:lnTo>
                  <a:lnTo>
                    <a:pt x="446" y="355"/>
                  </a:lnTo>
                  <a:lnTo>
                    <a:pt x="452" y="304"/>
                  </a:lnTo>
                  <a:lnTo>
                    <a:pt x="456" y="256"/>
                  </a:lnTo>
                  <a:lnTo>
                    <a:pt x="460" y="216"/>
                  </a:lnTo>
                  <a:lnTo>
                    <a:pt x="463" y="184"/>
                  </a:lnTo>
                  <a:lnTo>
                    <a:pt x="469" y="163"/>
                  </a:lnTo>
                  <a:lnTo>
                    <a:pt x="465" y="153"/>
                  </a:lnTo>
                  <a:lnTo>
                    <a:pt x="458" y="148"/>
                  </a:lnTo>
                  <a:lnTo>
                    <a:pt x="448" y="142"/>
                  </a:lnTo>
                  <a:lnTo>
                    <a:pt x="435" y="138"/>
                  </a:lnTo>
                  <a:lnTo>
                    <a:pt x="414" y="134"/>
                  </a:lnTo>
                  <a:lnTo>
                    <a:pt x="393" y="133"/>
                  </a:lnTo>
                  <a:lnTo>
                    <a:pt x="365" y="133"/>
                  </a:lnTo>
                  <a:lnTo>
                    <a:pt x="336" y="134"/>
                  </a:lnTo>
                  <a:lnTo>
                    <a:pt x="302" y="134"/>
                  </a:lnTo>
                  <a:lnTo>
                    <a:pt x="266" y="134"/>
                  </a:lnTo>
                  <a:lnTo>
                    <a:pt x="226" y="136"/>
                  </a:lnTo>
                  <a:lnTo>
                    <a:pt x="186" y="138"/>
                  </a:lnTo>
                  <a:lnTo>
                    <a:pt x="140" y="140"/>
                  </a:lnTo>
                  <a:lnTo>
                    <a:pt x="95" y="144"/>
                  </a:lnTo>
                  <a:lnTo>
                    <a:pt x="47" y="146"/>
                  </a:lnTo>
                  <a:lnTo>
                    <a:pt x="0" y="150"/>
                  </a:lnTo>
                  <a:lnTo>
                    <a:pt x="17" y="211"/>
                  </a:lnTo>
                  <a:lnTo>
                    <a:pt x="19" y="209"/>
                  </a:lnTo>
                  <a:lnTo>
                    <a:pt x="28" y="209"/>
                  </a:lnTo>
                  <a:lnTo>
                    <a:pt x="41" y="207"/>
                  </a:lnTo>
                  <a:lnTo>
                    <a:pt x="60" y="207"/>
                  </a:lnTo>
                  <a:lnTo>
                    <a:pt x="79" y="205"/>
                  </a:lnTo>
                  <a:lnTo>
                    <a:pt x="106" y="203"/>
                  </a:lnTo>
                  <a:lnTo>
                    <a:pt x="133" y="201"/>
                  </a:lnTo>
                  <a:lnTo>
                    <a:pt x="163" y="201"/>
                  </a:lnTo>
                  <a:lnTo>
                    <a:pt x="192" y="199"/>
                  </a:lnTo>
                  <a:lnTo>
                    <a:pt x="222" y="199"/>
                  </a:lnTo>
                  <a:lnTo>
                    <a:pt x="252" y="199"/>
                  </a:lnTo>
                  <a:lnTo>
                    <a:pt x="281" y="199"/>
                  </a:lnTo>
                  <a:lnTo>
                    <a:pt x="308" y="199"/>
                  </a:lnTo>
                  <a:lnTo>
                    <a:pt x="334" y="203"/>
                  </a:lnTo>
                  <a:lnTo>
                    <a:pt x="355" y="205"/>
                  </a:lnTo>
                  <a:lnTo>
                    <a:pt x="376" y="211"/>
                  </a:lnTo>
                  <a:lnTo>
                    <a:pt x="376" y="214"/>
                  </a:lnTo>
                  <a:lnTo>
                    <a:pt x="374" y="235"/>
                  </a:lnTo>
                  <a:lnTo>
                    <a:pt x="372" y="262"/>
                  </a:lnTo>
                  <a:lnTo>
                    <a:pt x="372" y="300"/>
                  </a:lnTo>
                  <a:lnTo>
                    <a:pt x="368" y="345"/>
                  </a:lnTo>
                  <a:lnTo>
                    <a:pt x="366" y="397"/>
                  </a:lnTo>
                  <a:lnTo>
                    <a:pt x="363" y="452"/>
                  </a:lnTo>
                  <a:lnTo>
                    <a:pt x="361" y="511"/>
                  </a:lnTo>
                  <a:lnTo>
                    <a:pt x="357" y="568"/>
                  </a:lnTo>
                  <a:lnTo>
                    <a:pt x="355" y="627"/>
                  </a:lnTo>
                  <a:lnTo>
                    <a:pt x="353" y="684"/>
                  </a:lnTo>
                  <a:lnTo>
                    <a:pt x="353" y="737"/>
                  </a:lnTo>
                  <a:lnTo>
                    <a:pt x="351" y="785"/>
                  </a:lnTo>
                  <a:lnTo>
                    <a:pt x="351" y="826"/>
                  </a:lnTo>
                  <a:lnTo>
                    <a:pt x="351" y="861"/>
                  </a:lnTo>
                  <a:lnTo>
                    <a:pt x="353" y="885"/>
                  </a:lnTo>
                  <a:lnTo>
                    <a:pt x="353" y="887"/>
                  </a:lnTo>
                  <a:lnTo>
                    <a:pt x="359" y="889"/>
                  </a:lnTo>
                  <a:lnTo>
                    <a:pt x="368" y="891"/>
                  </a:lnTo>
                  <a:lnTo>
                    <a:pt x="382" y="893"/>
                  </a:lnTo>
                  <a:lnTo>
                    <a:pt x="397" y="893"/>
                  </a:lnTo>
                  <a:lnTo>
                    <a:pt x="416" y="893"/>
                  </a:lnTo>
                  <a:lnTo>
                    <a:pt x="435" y="893"/>
                  </a:lnTo>
                  <a:lnTo>
                    <a:pt x="456" y="895"/>
                  </a:lnTo>
                  <a:lnTo>
                    <a:pt x="475" y="893"/>
                  </a:lnTo>
                  <a:lnTo>
                    <a:pt x="494" y="893"/>
                  </a:lnTo>
                  <a:lnTo>
                    <a:pt x="511" y="891"/>
                  </a:lnTo>
                  <a:lnTo>
                    <a:pt x="530" y="891"/>
                  </a:lnTo>
                  <a:lnTo>
                    <a:pt x="543" y="889"/>
                  </a:lnTo>
                  <a:lnTo>
                    <a:pt x="558" y="889"/>
                  </a:lnTo>
                  <a:lnTo>
                    <a:pt x="568" y="889"/>
                  </a:lnTo>
                  <a:lnTo>
                    <a:pt x="577" y="889"/>
                  </a:lnTo>
                  <a:lnTo>
                    <a:pt x="579" y="882"/>
                  </a:lnTo>
                  <a:lnTo>
                    <a:pt x="583" y="868"/>
                  </a:lnTo>
                  <a:lnTo>
                    <a:pt x="587" y="845"/>
                  </a:lnTo>
                  <a:lnTo>
                    <a:pt x="593" y="815"/>
                  </a:lnTo>
                  <a:lnTo>
                    <a:pt x="596" y="779"/>
                  </a:lnTo>
                  <a:lnTo>
                    <a:pt x="600" y="737"/>
                  </a:lnTo>
                  <a:lnTo>
                    <a:pt x="604" y="690"/>
                  </a:lnTo>
                  <a:lnTo>
                    <a:pt x="610" y="640"/>
                  </a:lnTo>
                  <a:lnTo>
                    <a:pt x="614" y="583"/>
                  </a:lnTo>
                  <a:lnTo>
                    <a:pt x="617" y="526"/>
                  </a:lnTo>
                  <a:lnTo>
                    <a:pt x="619" y="465"/>
                  </a:lnTo>
                  <a:lnTo>
                    <a:pt x="623" y="406"/>
                  </a:lnTo>
                  <a:lnTo>
                    <a:pt x="625" y="344"/>
                  </a:lnTo>
                  <a:lnTo>
                    <a:pt x="627" y="281"/>
                  </a:lnTo>
                  <a:lnTo>
                    <a:pt x="629" y="220"/>
                  </a:lnTo>
                  <a:lnTo>
                    <a:pt x="631" y="163"/>
                  </a:lnTo>
                  <a:lnTo>
                    <a:pt x="633" y="163"/>
                  </a:lnTo>
                  <a:lnTo>
                    <a:pt x="642" y="163"/>
                  </a:lnTo>
                  <a:lnTo>
                    <a:pt x="657" y="165"/>
                  </a:lnTo>
                  <a:lnTo>
                    <a:pt x="678" y="167"/>
                  </a:lnTo>
                  <a:lnTo>
                    <a:pt x="701" y="169"/>
                  </a:lnTo>
                  <a:lnTo>
                    <a:pt x="728" y="171"/>
                  </a:lnTo>
                  <a:lnTo>
                    <a:pt x="758" y="173"/>
                  </a:lnTo>
                  <a:lnTo>
                    <a:pt x="790" y="174"/>
                  </a:lnTo>
                  <a:lnTo>
                    <a:pt x="823" y="174"/>
                  </a:lnTo>
                  <a:lnTo>
                    <a:pt x="853" y="174"/>
                  </a:lnTo>
                  <a:lnTo>
                    <a:pt x="884" y="173"/>
                  </a:lnTo>
                  <a:lnTo>
                    <a:pt x="914" y="173"/>
                  </a:lnTo>
                  <a:lnTo>
                    <a:pt x="941" y="171"/>
                  </a:lnTo>
                  <a:lnTo>
                    <a:pt x="967" y="169"/>
                  </a:lnTo>
                  <a:lnTo>
                    <a:pt x="986" y="163"/>
                  </a:lnTo>
                  <a:lnTo>
                    <a:pt x="1003" y="157"/>
                  </a:lnTo>
                  <a:lnTo>
                    <a:pt x="999" y="165"/>
                  </a:lnTo>
                  <a:lnTo>
                    <a:pt x="996" y="192"/>
                  </a:lnTo>
                  <a:lnTo>
                    <a:pt x="988" y="230"/>
                  </a:lnTo>
                  <a:lnTo>
                    <a:pt x="982" y="283"/>
                  </a:lnTo>
                  <a:lnTo>
                    <a:pt x="971" y="345"/>
                  </a:lnTo>
                  <a:lnTo>
                    <a:pt x="963" y="420"/>
                  </a:lnTo>
                  <a:lnTo>
                    <a:pt x="952" y="501"/>
                  </a:lnTo>
                  <a:lnTo>
                    <a:pt x="942" y="587"/>
                  </a:lnTo>
                  <a:lnTo>
                    <a:pt x="929" y="674"/>
                  </a:lnTo>
                  <a:lnTo>
                    <a:pt x="920" y="769"/>
                  </a:lnTo>
                  <a:lnTo>
                    <a:pt x="908" y="861"/>
                  </a:lnTo>
                  <a:lnTo>
                    <a:pt x="904" y="954"/>
                  </a:lnTo>
                  <a:lnTo>
                    <a:pt x="897" y="1041"/>
                  </a:lnTo>
                  <a:lnTo>
                    <a:pt x="893" y="1123"/>
                  </a:lnTo>
                  <a:lnTo>
                    <a:pt x="891" y="1199"/>
                  </a:lnTo>
                  <a:lnTo>
                    <a:pt x="895" y="1267"/>
                  </a:lnTo>
                  <a:lnTo>
                    <a:pt x="969" y="12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53" name="Freeform 50"/>
            <p:cNvSpPr>
              <a:spLocks/>
            </p:cNvSpPr>
            <p:nvPr/>
          </p:nvSpPr>
          <p:spPr bwMode="auto">
            <a:xfrm>
              <a:off x="3638" y="2020"/>
              <a:ext cx="392" cy="631"/>
            </a:xfrm>
            <a:custGeom>
              <a:avLst/>
              <a:gdLst>
                <a:gd name="T0" fmla="*/ 762 w 783"/>
                <a:gd name="T1" fmla="*/ 36 h 1262"/>
                <a:gd name="T2" fmla="*/ 675 w 783"/>
                <a:gd name="T3" fmla="*/ 22 h 1262"/>
                <a:gd name="T4" fmla="*/ 546 w 783"/>
                <a:gd name="T5" fmla="*/ 11 h 1262"/>
                <a:gd name="T6" fmla="*/ 403 w 783"/>
                <a:gd name="T7" fmla="*/ 0 h 1262"/>
                <a:gd name="T8" fmla="*/ 285 w 783"/>
                <a:gd name="T9" fmla="*/ 3 h 1262"/>
                <a:gd name="T10" fmla="*/ 230 w 783"/>
                <a:gd name="T11" fmla="*/ 36 h 1262"/>
                <a:gd name="T12" fmla="*/ 236 w 783"/>
                <a:gd name="T13" fmla="*/ 154 h 1262"/>
                <a:gd name="T14" fmla="*/ 255 w 783"/>
                <a:gd name="T15" fmla="*/ 325 h 1262"/>
                <a:gd name="T16" fmla="*/ 281 w 783"/>
                <a:gd name="T17" fmla="*/ 530 h 1262"/>
                <a:gd name="T18" fmla="*/ 297 w 783"/>
                <a:gd name="T19" fmla="*/ 731 h 1262"/>
                <a:gd name="T20" fmla="*/ 295 w 783"/>
                <a:gd name="T21" fmla="*/ 904 h 1262"/>
                <a:gd name="T22" fmla="*/ 274 w 783"/>
                <a:gd name="T23" fmla="*/ 920 h 1262"/>
                <a:gd name="T24" fmla="*/ 230 w 783"/>
                <a:gd name="T25" fmla="*/ 929 h 1262"/>
                <a:gd name="T26" fmla="*/ 169 w 783"/>
                <a:gd name="T27" fmla="*/ 935 h 1262"/>
                <a:gd name="T28" fmla="*/ 101 w 783"/>
                <a:gd name="T29" fmla="*/ 937 h 1262"/>
                <a:gd name="T30" fmla="*/ 32 w 783"/>
                <a:gd name="T31" fmla="*/ 933 h 1262"/>
                <a:gd name="T32" fmla="*/ 4 w 783"/>
                <a:gd name="T33" fmla="*/ 941 h 1262"/>
                <a:gd name="T34" fmla="*/ 2 w 783"/>
                <a:gd name="T35" fmla="*/ 986 h 1262"/>
                <a:gd name="T36" fmla="*/ 15 w 783"/>
                <a:gd name="T37" fmla="*/ 1058 h 1262"/>
                <a:gd name="T38" fmla="*/ 34 w 783"/>
                <a:gd name="T39" fmla="*/ 1136 h 1262"/>
                <a:gd name="T40" fmla="*/ 59 w 783"/>
                <a:gd name="T41" fmla="*/ 1210 h 1262"/>
                <a:gd name="T42" fmla="*/ 80 w 783"/>
                <a:gd name="T43" fmla="*/ 1252 h 1262"/>
                <a:gd name="T44" fmla="*/ 118 w 783"/>
                <a:gd name="T45" fmla="*/ 1262 h 1262"/>
                <a:gd name="T46" fmla="*/ 154 w 783"/>
                <a:gd name="T47" fmla="*/ 1262 h 1262"/>
                <a:gd name="T48" fmla="*/ 154 w 783"/>
                <a:gd name="T49" fmla="*/ 1252 h 1262"/>
                <a:gd name="T50" fmla="*/ 144 w 783"/>
                <a:gd name="T51" fmla="*/ 1212 h 1262"/>
                <a:gd name="T52" fmla="*/ 129 w 783"/>
                <a:gd name="T53" fmla="*/ 1153 h 1262"/>
                <a:gd name="T54" fmla="*/ 112 w 783"/>
                <a:gd name="T55" fmla="*/ 1089 h 1262"/>
                <a:gd name="T56" fmla="*/ 95 w 783"/>
                <a:gd name="T57" fmla="*/ 1041 h 1262"/>
                <a:gd name="T58" fmla="*/ 86 w 783"/>
                <a:gd name="T59" fmla="*/ 1015 h 1262"/>
                <a:gd name="T60" fmla="*/ 112 w 783"/>
                <a:gd name="T61" fmla="*/ 1003 h 1262"/>
                <a:gd name="T62" fmla="*/ 171 w 783"/>
                <a:gd name="T63" fmla="*/ 992 h 1262"/>
                <a:gd name="T64" fmla="*/ 245 w 783"/>
                <a:gd name="T65" fmla="*/ 984 h 1262"/>
                <a:gd name="T66" fmla="*/ 310 w 783"/>
                <a:gd name="T67" fmla="*/ 973 h 1262"/>
                <a:gd name="T68" fmla="*/ 348 w 783"/>
                <a:gd name="T69" fmla="*/ 961 h 1262"/>
                <a:gd name="T70" fmla="*/ 354 w 783"/>
                <a:gd name="T71" fmla="*/ 920 h 1262"/>
                <a:gd name="T72" fmla="*/ 359 w 783"/>
                <a:gd name="T73" fmla="*/ 821 h 1262"/>
                <a:gd name="T74" fmla="*/ 363 w 783"/>
                <a:gd name="T75" fmla="*/ 669 h 1262"/>
                <a:gd name="T76" fmla="*/ 369 w 783"/>
                <a:gd name="T77" fmla="*/ 460 h 1262"/>
                <a:gd name="T78" fmla="*/ 374 w 783"/>
                <a:gd name="T79" fmla="*/ 193 h 1262"/>
                <a:gd name="T80" fmla="*/ 393 w 783"/>
                <a:gd name="T81" fmla="*/ 79 h 1262"/>
                <a:gd name="T82" fmla="*/ 449 w 783"/>
                <a:gd name="T83" fmla="*/ 68 h 1262"/>
                <a:gd name="T84" fmla="*/ 538 w 783"/>
                <a:gd name="T85" fmla="*/ 70 h 1262"/>
                <a:gd name="T86" fmla="*/ 631 w 783"/>
                <a:gd name="T87" fmla="*/ 74 h 1262"/>
                <a:gd name="T88" fmla="*/ 722 w 783"/>
                <a:gd name="T89" fmla="*/ 89 h 1262"/>
                <a:gd name="T90" fmla="*/ 783 w 783"/>
                <a:gd name="T91" fmla="*/ 38 h 126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83"/>
                <a:gd name="T139" fmla="*/ 0 h 1262"/>
                <a:gd name="T140" fmla="*/ 783 w 783"/>
                <a:gd name="T141" fmla="*/ 1262 h 126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83" h="1262">
                  <a:moveTo>
                    <a:pt x="783" y="38"/>
                  </a:moveTo>
                  <a:lnTo>
                    <a:pt x="777" y="36"/>
                  </a:lnTo>
                  <a:lnTo>
                    <a:pt x="762" y="36"/>
                  </a:lnTo>
                  <a:lnTo>
                    <a:pt x="739" y="32"/>
                  </a:lnTo>
                  <a:lnTo>
                    <a:pt x="711" y="28"/>
                  </a:lnTo>
                  <a:lnTo>
                    <a:pt x="675" y="22"/>
                  </a:lnTo>
                  <a:lnTo>
                    <a:pt x="635" y="19"/>
                  </a:lnTo>
                  <a:lnTo>
                    <a:pt x="591" y="15"/>
                  </a:lnTo>
                  <a:lnTo>
                    <a:pt x="546" y="11"/>
                  </a:lnTo>
                  <a:lnTo>
                    <a:pt x="498" y="5"/>
                  </a:lnTo>
                  <a:lnTo>
                    <a:pt x="451" y="1"/>
                  </a:lnTo>
                  <a:lnTo>
                    <a:pt x="403" y="0"/>
                  </a:lnTo>
                  <a:lnTo>
                    <a:pt x="361" y="0"/>
                  </a:lnTo>
                  <a:lnTo>
                    <a:pt x="319" y="0"/>
                  </a:lnTo>
                  <a:lnTo>
                    <a:pt x="285" y="3"/>
                  </a:lnTo>
                  <a:lnTo>
                    <a:pt x="255" y="9"/>
                  </a:lnTo>
                  <a:lnTo>
                    <a:pt x="236" y="17"/>
                  </a:lnTo>
                  <a:lnTo>
                    <a:pt x="230" y="36"/>
                  </a:lnTo>
                  <a:lnTo>
                    <a:pt x="230" y="66"/>
                  </a:lnTo>
                  <a:lnTo>
                    <a:pt x="232" y="104"/>
                  </a:lnTo>
                  <a:lnTo>
                    <a:pt x="236" y="154"/>
                  </a:lnTo>
                  <a:lnTo>
                    <a:pt x="241" y="205"/>
                  </a:lnTo>
                  <a:lnTo>
                    <a:pt x="249" y="262"/>
                  </a:lnTo>
                  <a:lnTo>
                    <a:pt x="255" y="325"/>
                  </a:lnTo>
                  <a:lnTo>
                    <a:pt x="266" y="393"/>
                  </a:lnTo>
                  <a:lnTo>
                    <a:pt x="274" y="460"/>
                  </a:lnTo>
                  <a:lnTo>
                    <a:pt x="281" y="530"/>
                  </a:lnTo>
                  <a:lnTo>
                    <a:pt x="287" y="596"/>
                  </a:lnTo>
                  <a:lnTo>
                    <a:pt x="293" y="667"/>
                  </a:lnTo>
                  <a:lnTo>
                    <a:pt x="297" y="731"/>
                  </a:lnTo>
                  <a:lnTo>
                    <a:pt x="298" y="794"/>
                  </a:lnTo>
                  <a:lnTo>
                    <a:pt x="297" y="851"/>
                  </a:lnTo>
                  <a:lnTo>
                    <a:pt x="295" y="904"/>
                  </a:lnTo>
                  <a:lnTo>
                    <a:pt x="291" y="910"/>
                  </a:lnTo>
                  <a:lnTo>
                    <a:pt x="285" y="916"/>
                  </a:lnTo>
                  <a:lnTo>
                    <a:pt x="274" y="920"/>
                  </a:lnTo>
                  <a:lnTo>
                    <a:pt x="264" y="925"/>
                  </a:lnTo>
                  <a:lnTo>
                    <a:pt x="247" y="925"/>
                  </a:lnTo>
                  <a:lnTo>
                    <a:pt x="230" y="929"/>
                  </a:lnTo>
                  <a:lnTo>
                    <a:pt x="211" y="931"/>
                  </a:lnTo>
                  <a:lnTo>
                    <a:pt x="192" y="935"/>
                  </a:lnTo>
                  <a:lnTo>
                    <a:pt x="169" y="935"/>
                  </a:lnTo>
                  <a:lnTo>
                    <a:pt x="146" y="935"/>
                  </a:lnTo>
                  <a:lnTo>
                    <a:pt x="124" y="935"/>
                  </a:lnTo>
                  <a:lnTo>
                    <a:pt x="101" y="937"/>
                  </a:lnTo>
                  <a:lnTo>
                    <a:pt x="76" y="935"/>
                  </a:lnTo>
                  <a:lnTo>
                    <a:pt x="55" y="935"/>
                  </a:lnTo>
                  <a:lnTo>
                    <a:pt x="32" y="933"/>
                  </a:lnTo>
                  <a:lnTo>
                    <a:pt x="15" y="933"/>
                  </a:lnTo>
                  <a:lnTo>
                    <a:pt x="8" y="933"/>
                  </a:lnTo>
                  <a:lnTo>
                    <a:pt x="4" y="941"/>
                  </a:lnTo>
                  <a:lnTo>
                    <a:pt x="0" y="952"/>
                  </a:lnTo>
                  <a:lnTo>
                    <a:pt x="2" y="969"/>
                  </a:lnTo>
                  <a:lnTo>
                    <a:pt x="2" y="986"/>
                  </a:lnTo>
                  <a:lnTo>
                    <a:pt x="6" y="1007"/>
                  </a:lnTo>
                  <a:lnTo>
                    <a:pt x="8" y="1032"/>
                  </a:lnTo>
                  <a:lnTo>
                    <a:pt x="15" y="1058"/>
                  </a:lnTo>
                  <a:lnTo>
                    <a:pt x="21" y="1085"/>
                  </a:lnTo>
                  <a:lnTo>
                    <a:pt x="27" y="1110"/>
                  </a:lnTo>
                  <a:lnTo>
                    <a:pt x="34" y="1136"/>
                  </a:lnTo>
                  <a:lnTo>
                    <a:pt x="44" y="1163"/>
                  </a:lnTo>
                  <a:lnTo>
                    <a:pt x="49" y="1188"/>
                  </a:lnTo>
                  <a:lnTo>
                    <a:pt x="59" y="1210"/>
                  </a:lnTo>
                  <a:lnTo>
                    <a:pt x="67" y="1230"/>
                  </a:lnTo>
                  <a:lnTo>
                    <a:pt x="74" y="1247"/>
                  </a:lnTo>
                  <a:lnTo>
                    <a:pt x="80" y="1252"/>
                  </a:lnTo>
                  <a:lnTo>
                    <a:pt x="89" y="1258"/>
                  </a:lnTo>
                  <a:lnTo>
                    <a:pt x="103" y="1260"/>
                  </a:lnTo>
                  <a:lnTo>
                    <a:pt x="118" y="1262"/>
                  </a:lnTo>
                  <a:lnTo>
                    <a:pt x="131" y="1262"/>
                  </a:lnTo>
                  <a:lnTo>
                    <a:pt x="146" y="1262"/>
                  </a:lnTo>
                  <a:lnTo>
                    <a:pt x="154" y="1262"/>
                  </a:lnTo>
                  <a:lnTo>
                    <a:pt x="158" y="1262"/>
                  </a:lnTo>
                  <a:lnTo>
                    <a:pt x="156" y="1258"/>
                  </a:lnTo>
                  <a:lnTo>
                    <a:pt x="154" y="1252"/>
                  </a:lnTo>
                  <a:lnTo>
                    <a:pt x="152" y="1241"/>
                  </a:lnTo>
                  <a:lnTo>
                    <a:pt x="150" y="1230"/>
                  </a:lnTo>
                  <a:lnTo>
                    <a:pt x="144" y="1212"/>
                  </a:lnTo>
                  <a:lnTo>
                    <a:pt x="139" y="1193"/>
                  </a:lnTo>
                  <a:lnTo>
                    <a:pt x="133" y="1172"/>
                  </a:lnTo>
                  <a:lnTo>
                    <a:pt x="129" y="1153"/>
                  </a:lnTo>
                  <a:lnTo>
                    <a:pt x="124" y="1131"/>
                  </a:lnTo>
                  <a:lnTo>
                    <a:pt x="118" y="1110"/>
                  </a:lnTo>
                  <a:lnTo>
                    <a:pt x="112" y="1089"/>
                  </a:lnTo>
                  <a:lnTo>
                    <a:pt x="108" y="1072"/>
                  </a:lnTo>
                  <a:lnTo>
                    <a:pt x="101" y="1055"/>
                  </a:lnTo>
                  <a:lnTo>
                    <a:pt x="95" y="1041"/>
                  </a:lnTo>
                  <a:lnTo>
                    <a:pt x="89" y="1028"/>
                  </a:lnTo>
                  <a:lnTo>
                    <a:pt x="87" y="1022"/>
                  </a:lnTo>
                  <a:lnTo>
                    <a:pt x="86" y="1015"/>
                  </a:lnTo>
                  <a:lnTo>
                    <a:pt x="89" y="1009"/>
                  </a:lnTo>
                  <a:lnTo>
                    <a:pt x="97" y="1007"/>
                  </a:lnTo>
                  <a:lnTo>
                    <a:pt x="112" y="1003"/>
                  </a:lnTo>
                  <a:lnTo>
                    <a:pt x="129" y="998"/>
                  </a:lnTo>
                  <a:lnTo>
                    <a:pt x="152" y="996"/>
                  </a:lnTo>
                  <a:lnTo>
                    <a:pt x="171" y="992"/>
                  </a:lnTo>
                  <a:lnTo>
                    <a:pt x="198" y="990"/>
                  </a:lnTo>
                  <a:lnTo>
                    <a:pt x="221" y="986"/>
                  </a:lnTo>
                  <a:lnTo>
                    <a:pt x="245" y="984"/>
                  </a:lnTo>
                  <a:lnTo>
                    <a:pt x="268" y="980"/>
                  </a:lnTo>
                  <a:lnTo>
                    <a:pt x="291" y="979"/>
                  </a:lnTo>
                  <a:lnTo>
                    <a:pt x="310" y="973"/>
                  </a:lnTo>
                  <a:lnTo>
                    <a:pt x="327" y="969"/>
                  </a:lnTo>
                  <a:lnTo>
                    <a:pt x="338" y="965"/>
                  </a:lnTo>
                  <a:lnTo>
                    <a:pt x="348" y="961"/>
                  </a:lnTo>
                  <a:lnTo>
                    <a:pt x="350" y="952"/>
                  </a:lnTo>
                  <a:lnTo>
                    <a:pt x="354" y="941"/>
                  </a:lnTo>
                  <a:lnTo>
                    <a:pt x="354" y="920"/>
                  </a:lnTo>
                  <a:lnTo>
                    <a:pt x="357" y="893"/>
                  </a:lnTo>
                  <a:lnTo>
                    <a:pt x="357" y="861"/>
                  </a:lnTo>
                  <a:lnTo>
                    <a:pt x="359" y="821"/>
                  </a:lnTo>
                  <a:lnTo>
                    <a:pt x="361" y="777"/>
                  </a:lnTo>
                  <a:lnTo>
                    <a:pt x="363" y="728"/>
                  </a:lnTo>
                  <a:lnTo>
                    <a:pt x="363" y="669"/>
                  </a:lnTo>
                  <a:lnTo>
                    <a:pt x="365" y="606"/>
                  </a:lnTo>
                  <a:lnTo>
                    <a:pt x="367" y="534"/>
                  </a:lnTo>
                  <a:lnTo>
                    <a:pt x="369" y="460"/>
                  </a:lnTo>
                  <a:lnTo>
                    <a:pt x="371" y="376"/>
                  </a:lnTo>
                  <a:lnTo>
                    <a:pt x="374" y="289"/>
                  </a:lnTo>
                  <a:lnTo>
                    <a:pt x="374" y="193"/>
                  </a:lnTo>
                  <a:lnTo>
                    <a:pt x="380" y="95"/>
                  </a:lnTo>
                  <a:lnTo>
                    <a:pt x="382" y="85"/>
                  </a:lnTo>
                  <a:lnTo>
                    <a:pt x="393" y="79"/>
                  </a:lnTo>
                  <a:lnTo>
                    <a:pt x="407" y="76"/>
                  </a:lnTo>
                  <a:lnTo>
                    <a:pt x="426" y="72"/>
                  </a:lnTo>
                  <a:lnTo>
                    <a:pt x="449" y="68"/>
                  </a:lnTo>
                  <a:lnTo>
                    <a:pt x="475" y="68"/>
                  </a:lnTo>
                  <a:lnTo>
                    <a:pt x="504" y="68"/>
                  </a:lnTo>
                  <a:lnTo>
                    <a:pt x="538" y="70"/>
                  </a:lnTo>
                  <a:lnTo>
                    <a:pt x="568" y="70"/>
                  </a:lnTo>
                  <a:lnTo>
                    <a:pt x="599" y="72"/>
                  </a:lnTo>
                  <a:lnTo>
                    <a:pt x="631" y="74"/>
                  </a:lnTo>
                  <a:lnTo>
                    <a:pt x="663" y="77"/>
                  </a:lnTo>
                  <a:lnTo>
                    <a:pt x="694" y="83"/>
                  </a:lnTo>
                  <a:lnTo>
                    <a:pt x="722" y="89"/>
                  </a:lnTo>
                  <a:lnTo>
                    <a:pt x="745" y="95"/>
                  </a:lnTo>
                  <a:lnTo>
                    <a:pt x="768" y="102"/>
                  </a:lnTo>
                  <a:lnTo>
                    <a:pt x="783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54" name="Freeform 51"/>
            <p:cNvSpPr>
              <a:spLocks/>
            </p:cNvSpPr>
            <p:nvPr/>
          </p:nvSpPr>
          <p:spPr bwMode="auto">
            <a:xfrm>
              <a:off x="3468" y="2599"/>
              <a:ext cx="506" cy="803"/>
            </a:xfrm>
            <a:custGeom>
              <a:avLst/>
              <a:gdLst>
                <a:gd name="T0" fmla="*/ 918 w 1013"/>
                <a:gd name="T1" fmla="*/ 139 h 1607"/>
                <a:gd name="T2" fmla="*/ 918 w 1013"/>
                <a:gd name="T3" fmla="*/ 177 h 1607"/>
                <a:gd name="T4" fmla="*/ 918 w 1013"/>
                <a:gd name="T5" fmla="*/ 244 h 1607"/>
                <a:gd name="T6" fmla="*/ 918 w 1013"/>
                <a:gd name="T7" fmla="*/ 323 h 1607"/>
                <a:gd name="T8" fmla="*/ 916 w 1013"/>
                <a:gd name="T9" fmla="*/ 399 h 1607"/>
                <a:gd name="T10" fmla="*/ 908 w 1013"/>
                <a:gd name="T11" fmla="*/ 458 h 1607"/>
                <a:gd name="T12" fmla="*/ 800 w 1013"/>
                <a:gd name="T13" fmla="*/ 449 h 1607"/>
                <a:gd name="T14" fmla="*/ 806 w 1013"/>
                <a:gd name="T15" fmla="*/ 390 h 1607"/>
                <a:gd name="T16" fmla="*/ 815 w 1013"/>
                <a:gd name="T17" fmla="*/ 308 h 1607"/>
                <a:gd name="T18" fmla="*/ 821 w 1013"/>
                <a:gd name="T19" fmla="*/ 215 h 1607"/>
                <a:gd name="T20" fmla="*/ 823 w 1013"/>
                <a:gd name="T21" fmla="*/ 139 h 1607"/>
                <a:gd name="T22" fmla="*/ 815 w 1013"/>
                <a:gd name="T23" fmla="*/ 101 h 1607"/>
                <a:gd name="T24" fmla="*/ 752 w 1013"/>
                <a:gd name="T25" fmla="*/ 76 h 1607"/>
                <a:gd name="T26" fmla="*/ 625 w 1013"/>
                <a:gd name="T27" fmla="*/ 34 h 1607"/>
                <a:gd name="T28" fmla="*/ 450 w 1013"/>
                <a:gd name="T29" fmla="*/ 6 h 1607"/>
                <a:gd name="T30" fmla="*/ 241 w 1013"/>
                <a:gd name="T31" fmla="*/ 2 h 1607"/>
                <a:gd name="T32" fmla="*/ 13 w 1013"/>
                <a:gd name="T33" fmla="*/ 50 h 1607"/>
                <a:gd name="T34" fmla="*/ 7 w 1013"/>
                <a:gd name="T35" fmla="*/ 149 h 1607"/>
                <a:gd name="T36" fmla="*/ 81 w 1013"/>
                <a:gd name="T37" fmla="*/ 388 h 1607"/>
                <a:gd name="T38" fmla="*/ 186 w 1013"/>
                <a:gd name="T39" fmla="*/ 721 h 1607"/>
                <a:gd name="T40" fmla="*/ 281 w 1013"/>
                <a:gd name="T41" fmla="*/ 1103 h 1607"/>
                <a:gd name="T42" fmla="*/ 319 w 1013"/>
                <a:gd name="T43" fmla="*/ 1485 h 1607"/>
                <a:gd name="T44" fmla="*/ 327 w 1013"/>
                <a:gd name="T45" fmla="*/ 1605 h 1607"/>
                <a:gd name="T46" fmla="*/ 399 w 1013"/>
                <a:gd name="T47" fmla="*/ 1595 h 1607"/>
                <a:gd name="T48" fmla="*/ 511 w 1013"/>
                <a:gd name="T49" fmla="*/ 1586 h 1607"/>
                <a:gd name="T50" fmla="*/ 644 w 1013"/>
                <a:gd name="T51" fmla="*/ 1572 h 1607"/>
                <a:gd name="T52" fmla="*/ 775 w 1013"/>
                <a:gd name="T53" fmla="*/ 1569 h 1607"/>
                <a:gd name="T54" fmla="*/ 859 w 1013"/>
                <a:gd name="T55" fmla="*/ 1515 h 1607"/>
                <a:gd name="T56" fmla="*/ 830 w 1013"/>
                <a:gd name="T57" fmla="*/ 1510 h 1607"/>
                <a:gd name="T58" fmla="*/ 756 w 1013"/>
                <a:gd name="T59" fmla="*/ 1506 h 1607"/>
                <a:gd name="T60" fmla="*/ 654 w 1013"/>
                <a:gd name="T61" fmla="*/ 1504 h 1607"/>
                <a:gd name="T62" fmla="*/ 541 w 1013"/>
                <a:gd name="T63" fmla="*/ 1504 h 1607"/>
                <a:gd name="T64" fmla="*/ 429 w 1013"/>
                <a:gd name="T65" fmla="*/ 1513 h 1607"/>
                <a:gd name="T66" fmla="*/ 397 w 1013"/>
                <a:gd name="T67" fmla="*/ 1491 h 1607"/>
                <a:gd name="T68" fmla="*/ 403 w 1013"/>
                <a:gd name="T69" fmla="*/ 1342 h 1607"/>
                <a:gd name="T70" fmla="*/ 399 w 1013"/>
                <a:gd name="T71" fmla="*/ 1101 h 1607"/>
                <a:gd name="T72" fmla="*/ 363 w 1013"/>
                <a:gd name="T73" fmla="*/ 787 h 1607"/>
                <a:gd name="T74" fmla="*/ 281 w 1013"/>
                <a:gd name="T75" fmla="*/ 437 h 1607"/>
                <a:gd name="T76" fmla="*/ 192 w 1013"/>
                <a:gd name="T77" fmla="*/ 177 h 1607"/>
                <a:gd name="T78" fmla="*/ 260 w 1013"/>
                <a:gd name="T79" fmla="*/ 145 h 1607"/>
                <a:gd name="T80" fmla="*/ 395 w 1013"/>
                <a:gd name="T81" fmla="*/ 139 h 1607"/>
                <a:gd name="T82" fmla="*/ 555 w 1013"/>
                <a:gd name="T83" fmla="*/ 150 h 1607"/>
                <a:gd name="T84" fmla="*/ 686 w 1013"/>
                <a:gd name="T85" fmla="*/ 166 h 1607"/>
                <a:gd name="T86" fmla="*/ 743 w 1013"/>
                <a:gd name="T87" fmla="*/ 177 h 1607"/>
                <a:gd name="T88" fmla="*/ 743 w 1013"/>
                <a:gd name="T89" fmla="*/ 207 h 1607"/>
                <a:gd name="T90" fmla="*/ 743 w 1013"/>
                <a:gd name="T91" fmla="*/ 263 h 1607"/>
                <a:gd name="T92" fmla="*/ 735 w 1013"/>
                <a:gd name="T93" fmla="*/ 341 h 1607"/>
                <a:gd name="T94" fmla="*/ 722 w 1013"/>
                <a:gd name="T95" fmla="*/ 426 h 1607"/>
                <a:gd name="T96" fmla="*/ 695 w 1013"/>
                <a:gd name="T97" fmla="*/ 514 h 1607"/>
                <a:gd name="T98" fmla="*/ 1013 w 1013"/>
                <a:gd name="T99" fmla="*/ 188 h 160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13"/>
                <a:gd name="T151" fmla="*/ 0 h 1607"/>
                <a:gd name="T152" fmla="*/ 1013 w 1013"/>
                <a:gd name="T153" fmla="*/ 1607 h 160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13" h="1607">
                  <a:moveTo>
                    <a:pt x="1007" y="133"/>
                  </a:moveTo>
                  <a:lnTo>
                    <a:pt x="918" y="139"/>
                  </a:lnTo>
                  <a:lnTo>
                    <a:pt x="918" y="147"/>
                  </a:lnTo>
                  <a:lnTo>
                    <a:pt x="918" y="160"/>
                  </a:lnTo>
                  <a:lnTo>
                    <a:pt x="918" y="177"/>
                  </a:lnTo>
                  <a:lnTo>
                    <a:pt x="918" y="196"/>
                  </a:lnTo>
                  <a:lnTo>
                    <a:pt x="918" y="219"/>
                  </a:lnTo>
                  <a:lnTo>
                    <a:pt x="918" y="244"/>
                  </a:lnTo>
                  <a:lnTo>
                    <a:pt x="920" y="270"/>
                  </a:lnTo>
                  <a:lnTo>
                    <a:pt x="918" y="297"/>
                  </a:lnTo>
                  <a:lnTo>
                    <a:pt x="918" y="323"/>
                  </a:lnTo>
                  <a:lnTo>
                    <a:pt x="918" y="348"/>
                  </a:lnTo>
                  <a:lnTo>
                    <a:pt x="918" y="377"/>
                  </a:lnTo>
                  <a:lnTo>
                    <a:pt x="916" y="399"/>
                  </a:lnTo>
                  <a:lnTo>
                    <a:pt x="914" y="422"/>
                  </a:lnTo>
                  <a:lnTo>
                    <a:pt x="910" y="441"/>
                  </a:lnTo>
                  <a:lnTo>
                    <a:pt x="908" y="458"/>
                  </a:lnTo>
                  <a:lnTo>
                    <a:pt x="800" y="462"/>
                  </a:lnTo>
                  <a:lnTo>
                    <a:pt x="800" y="457"/>
                  </a:lnTo>
                  <a:lnTo>
                    <a:pt x="800" y="449"/>
                  </a:lnTo>
                  <a:lnTo>
                    <a:pt x="802" y="432"/>
                  </a:lnTo>
                  <a:lnTo>
                    <a:pt x="806" y="415"/>
                  </a:lnTo>
                  <a:lnTo>
                    <a:pt x="806" y="390"/>
                  </a:lnTo>
                  <a:lnTo>
                    <a:pt x="810" y="367"/>
                  </a:lnTo>
                  <a:lnTo>
                    <a:pt x="813" y="337"/>
                  </a:lnTo>
                  <a:lnTo>
                    <a:pt x="815" y="308"/>
                  </a:lnTo>
                  <a:lnTo>
                    <a:pt x="817" y="278"/>
                  </a:lnTo>
                  <a:lnTo>
                    <a:pt x="819" y="245"/>
                  </a:lnTo>
                  <a:lnTo>
                    <a:pt x="821" y="215"/>
                  </a:lnTo>
                  <a:lnTo>
                    <a:pt x="823" y="188"/>
                  </a:lnTo>
                  <a:lnTo>
                    <a:pt x="823" y="160"/>
                  </a:lnTo>
                  <a:lnTo>
                    <a:pt x="823" y="139"/>
                  </a:lnTo>
                  <a:lnTo>
                    <a:pt x="821" y="118"/>
                  </a:lnTo>
                  <a:lnTo>
                    <a:pt x="819" y="105"/>
                  </a:lnTo>
                  <a:lnTo>
                    <a:pt x="815" y="101"/>
                  </a:lnTo>
                  <a:lnTo>
                    <a:pt x="800" y="97"/>
                  </a:lnTo>
                  <a:lnTo>
                    <a:pt x="779" y="86"/>
                  </a:lnTo>
                  <a:lnTo>
                    <a:pt x="752" y="76"/>
                  </a:lnTo>
                  <a:lnTo>
                    <a:pt x="714" y="61"/>
                  </a:lnTo>
                  <a:lnTo>
                    <a:pt x="673" y="50"/>
                  </a:lnTo>
                  <a:lnTo>
                    <a:pt x="625" y="34"/>
                  </a:lnTo>
                  <a:lnTo>
                    <a:pt x="572" y="25"/>
                  </a:lnTo>
                  <a:lnTo>
                    <a:pt x="513" y="14"/>
                  </a:lnTo>
                  <a:lnTo>
                    <a:pt x="450" y="6"/>
                  </a:lnTo>
                  <a:lnTo>
                    <a:pt x="384" y="0"/>
                  </a:lnTo>
                  <a:lnTo>
                    <a:pt x="313" y="0"/>
                  </a:lnTo>
                  <a:lnTo>
                    <a:pt x="241" y="2"/>
                  </a:lnTo>
                  <a:lnTo>
                    <a:pt x="165" y="12"/>
                  </a:lnTo>
                  <a:lnTo>
                    <a:pt x="89" y="27"/>
                  </a:lnTo>
                  <a:lnTo>
                    <a:pt x="13" y="50"/>
                  </a:lnTo>
                  <a:lnTo>
                    <a:pt x="2" y="63"/>
                  </a:lnTo>
                  <a:lnTo>
                    <a:pt x="0" y="97"/>
                  </a:lnTo>
                  <a:lnTo>
                    <a:pt x="7" y="149"/>
                  </a:lnTo>
                  <a:lnTo>
                    <a:pt x="26" y="217"/>
                  </a:lnTo>
                  <a:lnTo>
                    <a:pt x="51" y="297"/>
                  </a:lnTo>
                  <a:lnTo>
                    <a:pt x="81" y="388"/>
                  </a:lnTo>
                  <a:lnTo>
                    <a:pt x="116" y="491"/>
                  </a:lnTo>
                  <a:lnTo>
                    <a:pt x="152" y="605"/>
                  </a:lnTo>
                  <a:lnTo>
                    <a:pt x="186" y="721"/>
                  </a:lnTo>
                  <a:lnTo>
                    <a:pt x="222" y="844"/>
                  </a:lnTo>
                  <a:lnTo>
                    <a:pt x="251" y="972"/>
                  </a:lnTo>
                  <a:lnTo>
                    <a:pt x="281" y="1103"/>
                  </a:lnTo>
                  <a:lnTo>
                    <a:pt x="300" y="1232"/>
                  </a:lnTo>
                  <a:lnTo>
                    <a:pt x="315" y="1359"/>
                  </a:lnTo>
                  <a:lnTo>
                    <a:pt x="319" y="1485"/>
                  </a:lnTo>
                  <a:lnTo>
                    <a:pt x="313" y="1607"/>
                  </a:lnTo>
                  <a:lnTo>
                    <a:pt x="317" y="1607"/>
                  </a:lnTo>
                  <a:lnTo>
                    <a:pt x="327" y="1605"/>
                  </a:lnTo>
                  <a:lnTo>
                    <a:pt x="346" y="1601"/>
                  </a:lnTo>
                  <a:lnTo>
                    <a:pt x="370" y="1599"/>
                  </a:lnTo>
                  <a:lnTo>
                    <a:pt x="399" y="1595"/>
                  </a:lnTo>
                  <a:lnTo>
                    <a:pt x="433" y="1591"/>
                  </a:lnTo>
                  <a:lnTo>
                    <a:pt x="469" y="1588"/>
                  </a:lnTo>
                  <a:lnTo>
                    <a:pt x="511" y="1586"/>
                  </a:lnTo>
                  <a:lnTo>
                    <a:pt x="553" y="1580"/>
                  </a:lnTo>
                  <a:lnTo>
                    <a:pt x="599" y="1576"/>
                  </a:lnTo>
                  <a:lnTo>
                    <a:pt x="644" y="1572"/>
                  </a:lnTo>
                  <a:lnTo>
                    <a:pt x="690" y="1570"/>
                  </a:lnTo>
                  <a:lnTo>
                    <a:pt x="732" y="1569"/>
                  </a:lnTo>
                  <a:lnTo>
                    <a:pt x="775" y="1569"/>
                  </a:lnTo>
                  <a:lnTo>
                    <a:pt x="815" y="1569"/>
                  </a:lnTo>
                  <a:lnTo>
                    <a:pt x="853" y="1574"/>
                  </a:lnTo>
                  <a:lnTo>
                    <a:pt x="859" y="1515"/>
                  </a:lnTo>
                  <a:lnTo>
                    <a:pt x="855" y="1513"/>
                  </a:lnTo>
                  <a:lnTo>
                    <a:pt x="846" y="1512"/>
                  </a:lnTo>
                  <a:lnTo>
                    <a:pt x="830" y="1510"/>
                  </a:lnTo>
                  <a:lnTo>
                    <a:pt x="811" y="1510"/>
                  </a:lnTo>
                  <a:lnTo>
                    <a:pt x="785" y="1506"/>
                  </a:lnTo>
                  <a:lnTo>
                    <a:pt x="756" y="1506"/>
                  </a:lnTo>
                  <a:lnTo>
                    <a:pt x="726" y="1504"/>
                  </a:lnTo>
                  <a:lnTo>
                    <a:pt x="694" y="1504"/>
                  </a:lnTo>
                  <a:lnTo>
                    <a:pt x="654" y="1504"/>
                  </a:lnTo>
                  <a:lnTo>
                    <a:pt x="618" y="1502"/>
                  </a:lnTo>
                  <a:lnTo>
                    <a:pt x="578" y="1502"/>
                  </a:lnTo>
                  <a:lnTo>
                    <a:pt x="541" y="1504"/>
                  </a:lnTo>
                  <a:lnTo>
                    <a:pt x="502" y="1504"/>
                  </a:lnTo>
                  <a:lnTo>
                    <a:pt x="465" y="1510"/>
                  </a:lnTo>
                  <a:lnTo>
                    <a:pt x="429" y="1513"/>
                  </a:lnTo>
                  <a:lnTo>
                    <a:pt x="395" y="1523"/>
                  </a:lnTo>
                  <a:lnTo>
                    <a:pt x="395" y="1513"/>
                  </a:lnTo>
                  <a:lnTo>
                    <a:pt x="397" y="1491"/>
                  </a:lnTo>
                  <a:lnTo>
                    <a:pt x="399" y="1453"/>
                  </a:lnTo>
                  <a:lnTo>
                    <a:pt x="403" y="1405"/>
                  </a:lnTo>
                  <a:lnTo>
                    <a:pt x="403" y="1342"/>
                  </a:lnTo>
                  <a:lnTo>
                    <a:pt x="405" y="1272"/>
                  </a:lnTo>
                  <a:lnTo>
                    <a:pt x="403" y="1190"/>
                  </a:lnTo>
                  <a:lnTo>
                    <a:pt x="399" y="1101"/>
                  </a:lnTo>
                  <a:lnTo>
                    <a:pt x="389" y="1002"/>
                  </a:lnTo>
                  <a:lnTo>
                    <a:pt x="378" y="898"/>
                  </a:lnTo>
                  <a:lnTo>
                    <a:pt x="363" y="787"/>
                  </a:lnTo>
                  <a:lnTo>
                    <a:pt x="342" y="675"/>
                  </a:lnTo>
                  <a:lnTo>
                    <a:pt x="313" y="555"/>
                  </a:lnTo>
                  <a:lnTo>
                    <a:pt x="281" y="437"/>
                  </a:lnTo>
                  <a:lnTo>
                    <a:pt x="241" y="318"/>
                  </a:lnTo>
                  <a:lnTo>
                    <a:pt x="196" y="198"/>
                  </a:lnTo>
                  <a:lnTo>
                    <a:pt x="192" y="177"/>
                  </a:lnTo>
                  <a:lnTo>
                    <a:pt x="205" y="162"/>
                  </a:lnTo>
                  <a:lnTo>
                    <a:pt x="226" y="150"/>
                  </a:lnTo>
                  <a:lnTo>
                    <a:pt x="260" y="145"/>
                  </a:lnTo>
                  <a:lnTo>
                    <a:pt x="300" y="139"/>
                  </a:lnTo>
                  <a:lnTo>
                    <a:pt x="346" y="139"/>
                  </a:lnTo>
                  <a:lnTo>
                    <a:pt x="395" y="139"/>
                  </a:lnTo>
                  <a:lnTo>
                    <a:pt x="450" y="143"/>
                  </a:lnTo>
                  <a:lnTo>
                    <a:pt x="503" y="145"/>
                  </a:lnTo>
                  <a:lnTo>
                    <a:pt x="555" y="150"/>
                  </a:lnTo>
                  <a:lnTo>
                    <a:pt x="604" y="156"/>
                  </a:lnTo>
                  <a:lnTo>
                    <a:pt x="650" y="162"/>
                  </a:lnTo>
                  <a:lnTo>
                    <a:pt x="686" y="166"/>
                  </a:lnTo>
                  <a:lnTo>
                    <a:pt x="716" y="171"/>
                  </a:lnTo>
                  <a:lnTo>
                    <a:pt x="735" y="175"/>
                  </a:lnTo>
                  <a:lnTo>
                    <a:pt x="743" y="177"/>
                  </a:lnTo>
                  <a:lnTo>
                    <a:pt x="743" y="183"/>
                  </a:lnTo>
                  <a:lnTo>
                    <a:pt x="743" y="192"/>
                  </a:lnTo>
                  <a:lnTo>
                    <a:pt x="743" y="207"/>
                  </a:lnTo>
                  <a:lnTo>
                    <a:pt x="743" y="221"/>
                  </a:lnTo>
                  <a:lnTo>
                    <a:pt x="743" y="244"/>
                  </a:lnTo>
                  <a:lnTo>
                    <a:pt x="743" y="263"/>
                  </a:lnTo>
                  <a:lnTo>
                    <a:pt x="743" y="289"/>
                  </a:lnTo>
                  <a:lnTo>
                    <a:pt x="739" y="314"/>
                  </a:lnTo>
                  <a:lnTo>
                    <a:pt x="735" y="341"/>
                  </a:lnTo>
                  <a:lnTo>
                    <a:pt x="733" y="367"/>
                  </a:lnTo>
                  <a:lnTo>
                    <a:pt x="730" y="398"/>
                  </a:lnTo>
                  <a:lnTo>
                    <a:pt x="722" y="426"/>
                  </a:lnTo>
                  <a:lnTo>
                    <a:pt x="714" y="455"/>
                  </a:lnTo>
                  <a:lnTo>
                    <a:pt x="705" y="485"/>
                  </a:lnTo>
                  <a:lnTo>
                    <a:pt x="695" y="514"/>
                  </a:lnTo>
                  <a:lnTo>
                    <a:pt x="960" y="514"/>
                  </a:lnTo>
                  <a:lnTo>
                    <a:pt x="956" y="188"/>
                  </a:lnTo>
                  <a:lnTo>
                    <a:pt x="1013" y="188"/>
                  </a:lnTo>
                  <a:lnTo>
                    <a:pt x="1007" y="1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55" name="Freeform 52"/>
            <p:cNvSpPr>
              <a:spLocks/>
            </p:cNvSpPr>
            <p:nvPr/>
          </p:nvSpPr>
          <p:spPr bwMode="auto">
            <a:xfrm>
              <a:off x="4025" y="1897"/>
              <a:ext cx="311" cy="304"/>
            </a:xfrm>
            <a:custGeom>
              <a:avLst/>
              <a:gdLst>
                <a:gd name="T0" fmla="*/ 146 w 621"/>
                <a:gd name="T1" fmla="*/ 2 h 609"/>
                <a:gd name="T2" fmla="*/ 119 w 621"/>
                <a:gd name="T3" fmla="*/ 31 h 609"/>
                <a:gd name="T4" fmla="*/ 81 w 621"/>
                <a:gd name="T5" fmla="*/ 80 h 609"/>
                <a:gd name="T6" fmla="*/ 40 w 621"/>
                <a:gd name="T7" fmla="*/ 149 h 609"/>
                <a:gd name="T8" fmla="*/ 9 w 621"/>
                <a:gd name="T9" fmla="*/ 230 h 609"/>
                <a:gd name="T10" fmla="*/ 0 w 621"/>
                <a:gd name="T11" fmla="*/ 324 h 609"/>
                <a:gd name="T12" fmla="*/ 24 w 621"/>
                <a:gd name="T13" fmla="*/ 417 h 609"/>
                <a:gd name="T14" fmla="*/ 93 w 621"/>
                <a:gd name="T15" fmla="*/ 510 h 609"/>
                <a:gd name="T16" fmla="*/ 201 w 621"/>
                <a:gd name="T17" fmla="*/ 584 h 609"/>
                <a:gd name="T18" fmla="*/ 304 w 621"/>
                <a:gd name="T19" fmla="*/ 609 h 609"/>
                <a:gd name="T20" fmla="*/ 405 w 621"/>
                <a:gd name="T21" fmla="*/ 595 h 609"/>
                <a:gd name="T22" fmla="*/ 494 w 621"/>
                <a:gd name="T23" fmla="*/ 552 h 609"/>
                <a:gd name="T24" fmla="*/ 564 w 621"/>
                <a:gd name="T25" fmla="*/ 483 h 609"/>
                <a:gd name="T26" fmla="*/ 610 w 621"/>
                <a:gd name="T27" fmla="*/ 390 h 609"/>
                <a:gd name="T28" fmla="*/ 621 w 621"/>
                <a:gd name="T29" fmla="*/ 282 h 609"/>
                <a:gd name="T30" fmla="*/ 593 w 621"/>
                <a:gd name="T31" fmla="*/ 158 h 609"/>
                <a:gd name="T32" fmla="*/ 524 w 621"/>
                <a:gd name="T33" fmla="*/ 94 h 609"/>
                <a:gd name="T34" fmla="*/ 532 w 621"/>
                <a:gd name="T35" fmla="*/ 105 h 609"/>
                <a:gd name="T36" fmla="*/ 551 w 621"/>
                <a:gd name="T37" fmla="*/ 145 h 609"/>
                <a:gd name="T38" fmla="*/ 570 w 621"/>
                <a:gd name="T39" fmla="*/ 200 h 609"/>
                <a:gd name="T40" fmla="*/ 585 w 621"/>
                <a:gd name="T41" fmla="*/ 272 h 609"/>
                <a:gd name="T42" fmla="*/ 579 w 621"/>
                <a:gd name="T43" fmla="*/ 346 h 609"/>
                <a:gd name="T44" fmla="*/ 551 w 621"/>
                <a:gd name="T45" fmla="*/ 424 h 609"/>
                <a:gd name="T46" fmla="*/ 484 w 621"/>
                <a:gd name="T47" fmla="*/ 493 h 609"/>
                <a:gd name="T48" fmla="*/ 374 w 621"/>
                <a:gd name="T49" fmla="*/ 554 h 609"/>
                <a:gd name="T50" fmla="*/ 363 w 621"/>
                <a:gd name="T51" fmla="*/ 556 h 609"/>
                <a:gd name="T52" fmla="*/ 336 w 621"/>
                <a:gd name="T53" fmla="*/ 559 h 609"/>
                <a:gd name="T54" fmla="*/ 296 w 621"/>
                <a:gd name="T55" fmla="*/ 561 h 609"/>
                <a:gd name="T56" fmla="*/ 252 w 621"/>
                <a:gd name="T57" fmla="*/ 556 h 609"/>
                <a:gd name="T58" fmla="*/ 199 w 621"/>
                <a:gd name="T59" fmla="*/ 535 h 609"/>
                <a:gd name="T60" fmla="*/ 150 w 621"/>
                <a:gd name="T61" fmla="*/ 497 h 609"/>
                <a:gd name="T62" fmla="*/ 104 w 621"/>
                <a:gd name="T63" fmla="*/ 436 h 609"/>
                <a:gd name="T64" fmla="*/ 68 w 621"/>
                <a:gd name="T65" fmla="*/ 348 h 609"/>
                <a:gd name="T66" fmla="*/ 64 w 621"/>
                <a:gd name="T67" fmla="*/ 341 h 609"/>
                <a:gd name="T68" fmla="*/ 62 w 621"/>
                <a:gd name="T69" fmla="*/ 320 h 609"/>
                <a:gd name="T70" fmla="*/ 60 w 621"/>
                <a:gd name="T71" fmla="*/ 286 h 609"/>
                <a:gd name="T72" fmla="*/ 66 w 621"/>
                <a:gd name="T73" fmla="*/ 244 h 609"/>
                <a:gd name="T74" fmla="*/ 76 w 621"/>
                <a:gd name="T75" fmla="*/ 194 h 609"/>
                <a:gd name="T76" fmla="*/ 97 w 621"/>
                <a:gd name="T77" fmla="*/ 139 h 609"/>
                <a:gd name="T78" fmla="*/ 129 w 621"/>
                <a:gd name="T79" fmla="*/ 80 h 609"/>
                <a:gd name="T80" fmla="*/ 175 w 621"/>
                <a:gd name="T81" fmla="*/ 21 h 609"/>
                <a:gd name="T82" fmla="*/ 165 w 621"/>
                <a:gd name="T83" fmla="*/ 8 h 609"/>
                <a:gd name="T84" fmla="*/ 150 w 621"/>
                <a:gd name="T85" fmla="*/ 0 h 60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21"/>
                <a:gd name="T130" fmla="*/ 0 h 609"/>
                <a:gd name="T131" fmla="*/ 621 w 621"/>
                <a:gd name="T132" fmla="*/ 609 h 60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21" h="609">
                  <a:moveTo>
                    <a:pt x="150" y="0"/>
                  </a:moveTo>
                  <a:lnTo>
                    <a:pt x="146" y="2"/>
                  </a:lnTo>
                  <a:lnTo>
                    <a:pt x="135" y="14"/>
                  </a:lnTo>
                  <a:lnTo>
                    <a:pt x="119" y="31"/>
                  </a:lnTo>
                  <a:lnTo>
                    <a:pt x="102" y="54"/>
                  </a:lnTo>
                  <a:lnTo>
                    <a:pt x="81" y="80"/>
                  </a:lnTo>
                  <a:lnTo>
                    <a:pt x="60" y="114"/>
                  </a:lnTo>
                  <a:lnTo>
                    <a:pt x="40" y="149"/>
                  </a:lnTo>
                  <a:lnTo>
                    <a:pt x="24" y="191"/>
                  </a:lnTo>
                  <a:lnTo>
                    <a:pt x="9" y="230"/>
                  </a:lnTo>
                  <a:lnTo>
                    <a:pt x="2" y="276"/>
                  </a:lnTo>
                  <a:lnTo>
                    <a:pt x="0" y="324"/>
                  </a:lnTo>
                  <a:lnTo>
                    <a:pt x="7" y="369"/>
                  </a:lnTo>
                  <a:lnTo>
                    <a:pt x="24" y="417"/>
                  </a:lnTo>
                  <a:lnTo>
                    <a:pt x="53" y="466"/>
                  </a:lnTo>
                  <a:lnTo>
                    <a:pt x="93" y="510"/>
                  </a:lnTo>
                  <a:lnTo>
                    <a:pt x="150" y="557"/>
                  </a:lnTo>
                  <a:lnTo>
                    <a:pt x="201" y="584"/>
                  </a:lnTo>
                  <a:lnTo>
                    <a:pt x="252" y="601"/>
                  </a:lnTo>
                  <a:lnTo>
                    <a:pt x="304" y="609"/>
                  </a:lnTo>
                  <a:lnTo>
                    <a:pt x="355" y="609"/>
                  </a:lnTo>
                  <a:lnTo>
                    <a:pt x="405" y="595"/>
                  </a:lnTo>
                  <a:lnTo>
                    <a:pt x="452" y="578"/>
                  </a:lnTo>
                  <a:lnTo>
                    <a:pt x="494" y="552"/>
                  </a:lnTo>
                  <a:lnTo>
                    <a:pt x="534" y="523"/>
                  </a:lnTo>
                  <a:lnTo>
                    <a:pt x="564" y="483"/>
                  </a:lnTo>
                  <a:lnTo>
                    <a:pt x="591" y="440"/>
                  </a:lnTo>
                  <a:lnTo>
                    <a:pt x="610" y="390"/>
                  </a:lnTo>
                  <a:lnTo>
                    <a:pt x="621" y="339"/>
                  </a:lnTo>
                  <a:lnTo>
                    <a:pt x="621" y="282"/>
                  </a:lnTo>
                  <a:lnTo>
                    <a:pt x="614" y="221"/>
                  </a:lnTo>
                  <a:lnTo>
                    <a:pt x="593" y="158"/>
                  </a:lnTo>
                  <a:lnTo>
                    <a:pt x="562" y="97"/>
                  </a:lnTo>
                  <a:lnTo>
                    <a:pt x="524" y="94"/>
                  </a:lnTo>
                  <a:lnTo>
                    <a:pt x="524" y="95"/>
                  </a:lnTo>
                  <a:lnTo>
                    <a:pt x="532" y="105"/>
                  </a:lnTo>
                  <a:lnTo>
                    <a:pt x="540" y="122"/>
                  </a:lnTo>
                  <a:lnTo>
                    <a:pt x="551" y="145"/>
                  </a:lnTo>
                  <a:lnTo>
                    <a:pt x="559" y="170"/>
                  </a:lnTo>
                  <a:lnTo>
                    <a:pt x="570" y="200"/>
                  </a:lnTo>
                  <a:lnTo>
                    <a:pt x="578" y="234"/>
                  </a:lnTo>
                  <a:lnTo>
                    <a:pt x="585" y="272"/>
                  </a:lnTo>
                  <a:lnTo>
                    <a:pt x="585" y="308"/>
                  </a:lnTo>
                  <a:lnTo>
                    <a:pt x="579" y="346"/>
                  </a:lnTo>
                  <a:lnTo>
                    <a:pt x="568" y="384"/>
                  </a:lnTo>
                  <a:lnTo>
                    <a:pt x="551" y="424"/>
                  </a:lnTo>
                  <a:lnTo>
                    <a:pt x="521" y="459"/>
                  </a:lnTo>
                  <a:lnTo>
                    <a:pt x="484" y="493"/>
                  </a:lnTo>
                  <a:lnTo>
                    <a:pt x="435" y="525"/>
                  </a:lnTo>
                  <a:lnTo>
                    <a:pt x="374" y="554"/>
                  </a:lnTo>
                  <a:lnTo>
                    <a:pt x="372" y="554"/>
                  </a:lnTo>
                  <a:lnTo>
                    <a:pt x="363" y="556"/>
                  </a:lnTo>
                  <a:lnTo>
                    <a:pt x="351" y="556"/>
                  </a:lnTo>
                  <a:lnTo>
                    <a:pt x="336" y="559"/>
                  </a:lnTo>
                  <a:lnTo>
                    <a:pt x="317" y="559"/>
                  </a:lnTo>
                  <a:lnTo>
                    <a:pt x="296" y="561"/>
                  </a:lnTo>
                  <a:lnTo>
                    <a:pt x="273" y="559"/>
                  </a:lnTo>
                  <a:lnTo>
                    <a:pt x="252" y="556"/>
                  </a:lnTo>
                  <a:lnTo>
                    <a:pt x="226" y="546"/>
                  </a:lnTo>
                  <a:lnTo>
                    <a:pt x="199" y="535"/>
                  </a:lnTo>
                  <a:lnTo>
                    <a:pt x="173" y="517"/>
                  </a:lnTo>
                  <a:lnTo>
                    <a:pt x="150" y="497"/>
                  </a:lnTo>
                  <a:lnTo>
                    <a:pt x="125" y="468"/>
                  </a:lnTo>
                  <a:lnTo>
                    <a:pt x="104" y="436"/>
                  </a:lnTo>
                  <a:lnTo>
                    <a:pt x="83" y="396"/>
                  </a:lnTo>
                  <a:lnTo>
                    <a:pt x="68" y="348"/>
                  </a:lnTo>
                  <a:lnTo>
                    <a:pt x="66" y="345"/>
                  </a:lnTo>
                  <a:lnTo>
                    <a:pt x="64" y="341"/>
                  </a:lnTo>
                  <a:lnTo>
                    <a:pt x="62" y="329"/>
                  </a:lnTo>
                  <a:lnTo>
                    <a:pt x="62" y="320"/>
                  </a:lnTo>
                  <a:lnTo>
                    <a:pt x="60" y="305"/>
                  </a:lnTo>
                  <a:lnTo>
                    <a:pt x="60" y="286"/>
                  </a:lnTo>
                  <a:lnTo>
                    <a:pt x="60" y="265"/>
                  </a:lnTo>
                  <a:lnTo>
                    <a:pt x="66" y="244"/>
                  </a:lnTo>
                  <a:lnTo>
                    <a:pt x="70" y="219"/>
                  </a:lnTo>
                  <a:lnTo>
                    <a:pt x="76" y="194"/>
                  </a:lnTo>
                  <a:lnTo>
                    <a:pt x="85" y="166"/>
                  </a:lnTo>
                  <a:lnTo>
                    <a:pt x="97" y="139"/>
                  </a:lnTo>
                  <a:lnTo>
                    <a:pt x="110" y="111"/>
                  </a:lnTo>
                  <a:lnTo>
                    <a:pt x="129" y="80"/>
                  </a:lnTo>
                  <a:lnTo>
                    <a:pt x="150" y="52"/>
                  </a:lnTo>
                  <a:lnTo>
                    <a:pt x="175" y="21"/>
                  </a:lnTo>
                  <a:lnTo>
                    <a:pt x="173" y="14"/>
                  </a:lnTo>
                  <a:lnTo>
                    <a:pt x="165" y="8"/>
                  </a:lnTo>
                  <a:lnTo>
                    <a:pt x="154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56" name="Freeform 53"/>
            <p:cNvSpPr>
              <a:spLocks/>
            </p:cNvSpPr>
            <p:nvPr/>
          </p:nvSpPr>
          <p:spPr bwMode="auto">
            <a:xfrm>
              <a:off x="4211" y="3374"/>
              <a:ext cx="178" cy="37"/>
            </a:xfrm>
            <a:custGeom>
              <a:avLst/>
              <a:gdLst>
                <a:gd name="T0" fmla="*/ 0 w 356"/>
                <a:gd name="T1" fmla="*/ 13 h 74"/>
                <a:gd name="T2" fmla="*/ 2 w 356"/>
                <a:gd name="T3" fmla="*/ 74 h 74"/>
                <a:gd name="T4" fmla="*/ 4 w 356"/>
                <a:gd name="T5" fmla="*/ 74 h 74"/>
                <a:gd name="T6" fmla="*/ 14 w 356"/>
                <a:gd name="T7" fmla="*/ 74 h 74"/>
                <a:gd name="T8" fmla="*/ 27 w 356"/>
                <a:gd name="T9" fmla="*/ 74 h 74"/>
                <a:gd name="T10" fmla="*/ 46 w 356"/>
                <a:gd name="T11" fmla="*/ 74 h 74"/>
                <a:gd name="T12" fmla="*/ 65 w 356"/>
                <a:gd name="T13" fmla="*/ 74 h 74"/>
                <a:gd name="T14" fmla="*/ 91 w 356"/>
                <a:gd name="T15" fmla="*/ 74 h 74"/>
                <a:gd name="T16" fmla="*/ 118 w 356"/>
                <a:gd name="T17" fmla="*/ 74 h 74"/>
                <a:gd name="T18" fmla="*/ 147 w 356"/>
                <a:gd name="T19" fmla="*/ 74 h 74"/>
                <a:gd name="T20" fmla="*/ 171 w 356"/>
                <a:gd name="T21" fmla="*/ 72 h 74"/>
                <a:gd name="T22" fmla="*/ 200 w 356"/>
                <a:gd name="T23" fmla="*/ 72 h 74"/>
                <a:gd name="T24" fmla="*/ 225 w 356"/>
                <a:gd name="T25" fmla="*/ 70 h 74"/>
                <a:gd name="T26" fmla="*/ 247 w 356"/>
                <a:gd name="T27" fmla="*/ 70 h 74"/>
                <a:gd name="T28" fmla="*/ 268 w 356"/>
                <a:gd name="T29" fmla="*/ 68 h 74"/>
                <a:gd name="T30" fmla="*/ 285 w 356"/>
                <a:gd name="T31" fmla="*/ 66 h 74"/>
                <a:gd name="T32" fmla="*/ 299 w 356"/>
                <a:gd name="T33" fmla="*/ 64 h 74"/>
                <a:gd name="T34" fmla="*/ 308 w 356"/>
                <a:gd name="T35" fmla="*/ 64 h 74"/>
                <a:gd name="T36" fmla="*/ 325 w 356"/>
                <a:gd name="T37" fmla="*/ 51 h 74"/>
                <a:gd name="T38" fmla="*/ 340 w 356"/>
                <a:gd name="T39" fmla="*/ 36 h 74"/>
                <a:gd name="T40" fmla="*/ 350 w 356"/>
                <a:gd name="T41" fmla="*/ 24 h 74"/>
                <a:gd name="T42" fmla="*/ 356 w 356"/>
                <a:gd name="T43" fmla="*/ 20 h 74"/>
                <a:gd name="T44" fmla="*/ 185 w 356"/>
                <a:gd name="T45" fmla="*/ 0 h 74"/>
                <a:gd name="T46" fmla="*/ 131 w 356"/>
                <a:gd name="T47" fmla="*/ 24 h 74"/>
                <a:gd name="T48" fmla="*/ 36 w 356"/>
                <a:gd name="T49" fmla="*/ 24 h 74"/>
                <a:gd name="T50" fmla="*/ 0 w 356"/>
                <a:gd name="T51" fmla="*/ 13 h 74"/>
                <a:gd name="T52" fmla="*/ 0 w 356"/>
                <a:gd name="T53" fmla="*/ 13 h 7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6"/>
                <a:gd name="T82" fmla="*/ 0 h 74"/>
                <a:gd name="T83" fmla="*/ 356 w 356"/>
                <a:gd name="T84" fmla="*/ 74 h 7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6" h="74">
                  <a:moveTo>
                    <a:pt x="0" y="13"/>
                  </a:moveTo>
                  <a:lnTo>
                    <a:pt x="2" y="74"/>
                  </a:lnTo>
                  <a:lnTo>
                    <a:pt x="4" y="74"/>
                  </a:lnTo>
                  <a:lnTo>
                    <a:pt x="14" y="74"/>
                  </a:lnTo>
                  <a:lnTo>
                    <a:pt x="27" y="74"/>
                  </a:lnTo>
                  <a:lnTo>
                    <a:pt x="46" y="74"/>
                  </a:lnTo>
                  <a:lnTo>
                    <a:pt x="65" y="74"/>
                  </a:lnTo>
                  <a:lnTo>
                    <a:pt x="91" y="74"/>
                  </a:lnTo>
                  <a:lnTo>
                    <a:pt x="118" y="74"/>
                  </a:lnTo>
                  <a:lnTo>
                    <a:pt x="147" y="74"/>
                  </a:lnTo>
                  <a:lnTo>
                    <a:pt x="171" y="72"/>
                  </a:lnTo>
                  <a:lnTo>
                    <a:pt x="200" y="72"/>
                  </a:lnTo>
                  <a:lnTo>
                    <a:pt x="225" y="70"/>
                  </a:lnTo>
                  <a:lnTo>
                    <a:pt x="247" y="70"/>
                  </a:lnTo>
                  <a:lnTo>
                    <a:pt x="268" y="68"/>
                  </a:lnTo>
                  <a:lnTo>
                    <a:pt x="285" y="66"/>
                  </a:lnTo>
                  <a:lnTo>
                    <a:pt x="299" y="64"/>
                  </a:lnTo>
                  <a:lnTo>
                    <a:pt x="308" y="64"/>
                  </a:lnTo>
                  <a:lnTo>
                    <a:pt x="325" y="51"/>
                  </a:lnTo>
                  <a:lnTo>
                    <a:pt x="340" y="36"/>
                  </a:lnTo>
                  <a:lnTo>
                    <a:pt x="350" y="24"/>
                  </a:lnTo>
                  <a:lnTo>
                    <a:pt x="356" y="20"/>
                  </a:lnTo>
                  <a:lnTo>
                    <a:pt x="185" y="0"/>
                  </a:lnTo>
                  <a:lnTo>
                    <a:pt x="131" y="24"/>
                  </a:lnTo>
                  <a:lnTo>
                    <a:pt x="36" y="24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57" name="Freeform 54"/>
            <p:cNvSpPr>
              <a:spLocks/>
            </p:cNvSpPr>
            <p:nvPr/>
          </p:nvSpPr>
          <p:spPr bwMode="auto">
            <a:xfrm>
              <a:off x="3874" y="3382"/>
              <a:ext cx="176" cy="36"/>
            </a:xfrm>
            <a:custGeom>
              <a:avLst/>
              <a:gdLst>
                <a:gd name="T0" fmla="*/ 354 w 354"/>
                <a:gd name="T1" fmla="*/ 11 h 70"/>
                <a:gd name="T2" fmla="*/ 352 w 354"/>
                <a:gd name="T3" fmla="*/ 68 h 70"/>
                <a:gd name="T4" fmla="*/ 348 w 354"/>
                <a:gd name="T5" fmla="*/ 68 h 70"/>
                <a:gd name="T6" fmla="*/ 339 w 354"/>
                <a:gd name="T7" fmla="*/ 68 h 70"/>
                <a:gd name="T8" fmla="*/ 325 w 354"/>
                <a:gd name="T9" fmla="*/ 68 h 70"/>
                <a:gd name="T10" fmla="*/ 308 w 354"/>
                <a:gd name="T11" fmla="*/ 68 h 70"/>
                <a:gd name="T12" fmla="*/ 286 w 354"/>
                <a:gd name="T13" fmla="*/ 68 h 70"/>
                <a:gd name="T14" fmla="*/ 261 w 354"/>
                <a:gd name="T15" fmla="*/ 68 h 70"/>
                <a:gd name="T16" fmla="*/ 234 w 354"/>
                <a:gd name="T17" fmla="*/ 68 h 70"/>
                <a:gd name="T18" fmla="*/ 210 w 354"/>
                <a:gd name="T19" fmla="*/ 70 h 70"/>
                <a:gd name="T20" fmla="*/ 179 w 354"/>
                <a:gd name="T21" fmla="*/ 68 h 70"/>
                <a:gd name="T22" fmla="*/ 152 w 354"/>
                <a:gd name="T23" fmla="*/ 68 h 70"/>
                <a:gd name="T24" fmla="*/ 126 w 354"/>
                <a:gd name="T25" fmla="*/ 68 h 70"/>
                <a:gd name="T26" fmla="*/ 105 w 354"/>
                <a:gd name="T27" fmla="*/ 68 h 70"/>
                <a:gd name="T28" fmla="*/ 84 w 354"/>
                <a:gd name="T29" fmla="*/ 66 h 70"/>
                <a:gd name="T30" fmla="*/ 67 w 354"/>
                <a:gd name="T31" fmla="*/ 64 h 70"/>
                <a:gd name="T32" fmla="*/ 54 w 354"/>
                <a:gd name="T33" fmla="*/ 62 h 70"/>
                <a:gd name="T34" fmla="*/ 48 w 354"/>
                <a:gd name="T35" fmla="*/ 62 h 70"/>
                <a:gd name="T36" fmla="*/ 29 w 354"/>
                <a:gd name="T37" fmla="*/ 47 h 70"/>
                <a:gd name="T38" fmla="*/ 14 w 354"/>
                <a:gd name="T39" fmla="*/ 34 h 70"/>
                <a:gd name="T40" fmla="*/ 4 w 354"/>
                <a:gd name="T41" fmla="*/ 19 h 70"/>
                <a:gd name="T42" fmla="*/ 0 w 354"/>
                <a:gd name="T43" fmla="*/ 17 h 70"/>
                <a:gd name="T44" fmla="*/ 170 w 354"/>
                <a:gd name="T45" fmla="*/ 0 h 70"/>
                <a:gd name="T46" fmla="*/ 223 w 354"/>
                <a:gd name="T47" fmla="*/ 23 h 70"/>
                <a:gd name="T48" fmla="*/ 318 w 354"/>
                <a:gd name="T49" fmla="*/ 23 h 70"/>
                <a:gd name="T50" fmla="*/ 354 w 354"/>
                <a:gd name="T51" fmla="*/ 11 h 70"/>
                <a:gd name="T52" fmla="*/ 354 w 354"/>
                <a:gd name="T53" fmla="*/ 11 h 7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4"/>
                <a:gd name="T82" fmla="*/ 0 h 70"/>
                <a:gd name="T83" fmla="*/ 354 w 354"/>
                <a:gd name="T84" fmla="*/ 70 h 7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4" h="70">
                  <a:moveTo>
                    <a:pt x="354" y="11"/>
                  </a:moveTo>
                  <a:lnTo>
                    <a:pt x="352" y="68"/>
                  </a:lnTo>
                  <a:lnTo>
                    <a:pt x="348" y="68"/>
                  </a:lnTo>
                  <a:lnTo>
                    <a:pt x="339" y="68"/>
                  </a:lnTo>
                  <a:lnTo>
                    <a:pt x="325" y="68"/>
                  </a:lnTo>
                  <a:lnTo>
                    <a:pt x="308" y="68"/>
                  </a:lnTo>
                  <a:lnTo>
                    <a:pt x="286" y="68"/>
                  </a:lnTo>
                  <a:lnTo>
                    <a:pt x="261" y="68"/>
                  </a:lnTo>
                  <a:lnTo>
                    <a:pt x="234" y="68"/>
                  </a:lnTo>
                  <a:lnTo>
                    <a:pt x="210" y="70"/>
                  </a:lnTo>
                  <a:lnTo>
                    <a:pt x="179" y="68"/>
                  </a:lnTo>
                  <a:lnTo>
                    <a:pt x="152" y="68"/>
                  </a:lnTo>
                  <a:lnTo>
                    <a:pt x="126" y="68"/>
                  </a:lnTo>
                  <a:lnTo>
                    <a:pt x="105" y="68"/>
                  </a:lnTo>
                  <a:lnTo>
                    <a:pt x="84" y="66"/>
                  </a:lnTo>
                  <a:lnTo>
                    <a:pt x="67" y="64"/>
                  </a:lnTo>
                  <a:lnTo>
                    <a:pt x="54" y="62"/>
                  </a:lnTo>
                  <a:lnTo>
                    <a:pt x="48" y="62"/>
                  </a:lnTo>
                  <a:lnTo>
                    <a:pt x="29" y="47"/>
                  </a:lnTo>
                  <a:lnTo>
                    <a:pt x="14" y="34"/>
                  </a:lnTo>
                  <a:lnTo>
                    <a:pt x="4" y="19"/>
                  </a:lnTo>
                  <a:lnTo>
                    <a:pt x="0" y="17"/>
                  </a:lnTo>
                  <a:lnTo>
                    <a:pt x="170" y="0"/>
                  </a:lnTo>
                  <a:lnTo>
                    <a:pt x="223" y="23"/>
                  </a:lnTo>
                  <a:lnTo>
                    <a:pt x="318" y="23"/>
                  </a:lnTo>
                  <a:lnTo>
                    <a:pt x="354" y="1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58" name="Freeform 55"/>
            <p:cNvSpPr>
              <a:spLocks/>
            </p:cNvSpPr>
            <p:nvPr/>
          </p:nvSpPr>
          <p:spPr bwMode="auto">
            <a:xfrm>
              <a:off x="4837" y="2673"/>
              <a:ext cx="45" cy="51"/>
            </a:xfrm>
            <a:custGeom>
              <a:avLst/>
              <a:gdLst>
                <a:gd name="T0" fmla="*/ 15 w 91"/>
                <a:gd name="T1" fmla="*/ 17 h 100"/>
                <a:gd name="T2" fmla="*/ 91 w 91"/>
                <a:gd name="T3" fmla="*/ 0 h 100"/>
                <a:gd name="T4" fmla="*/ 51 w 91"/>
                <a:gd name="T5" fmla="*/ 93 h 100"/>
                <a:gd name="T6" fmla="*/ 0 w 91"/>
                <a:gd name="T7" fmla="*/ 100 h 100"/>
                <a:gd name="T8" fmla="*/ 15 w 91"/>
                <a:gd name="T9" fmla="*/ 17 h 100"/>
                <a:gd name="T10" fmla="*/ 15 w 91"/>
                <a:gd name="T11" fmla="*/ 17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100"/>
                <a:gd name="T20" fmla="*/ 91 w 91"/>
                <a:gd name="T21" fmla="*/ 100 h 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100">
                  <a:moveTo>
                    <a:pt x="15" y="17"/>
                  </a:moveTo>
                  <a:lnTo>
                    <a:pt x="91" y="0"/>
                  </a:lnTo>
                  <a:lnTo>
                    <a:pt x="51" y="93"/>
                  </a:lnTo>
                  <a:lnTo>
                    <a:pt x="0" y="100"/>
                  </a:lnTo>
                  <a:lnTo>
                    <a:pt x="15" y="1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59" name="Freeform 56"/>
            <p:cNvSpPr>
              <a:spLocks/>
            </p:cNvSpPr>
            <p:nvPr/>
          </p:nvSpPr>
          <p:spPr bwMode="auto">
            <a:xfrm>
              <a:off x="4763" y="2680"/>
              <a:ext cx="43" cy="53"/>
            </a:xfrm>
            <a:custGeom>
              <a:avLst/>
              <a:gdLst>
                <a:gd name="T0" fmla="*/ 15 w 85"/>
                <a:gd name="T1" fmla="*/ 23 h 106"/>
                <a:gd name="T2" fmla="*/ 85 w 85"/>
                <a:gd name="T3" fmla="*/ 0 h 106"/>
                <a:gd name="T4" fmla="*/ 53 w 85"/>
                <a:gd name="T5" fmla="*/ 97 h 106"/>
                <a:gd name="T6" fmla="*/ 0 w 85"/>
                <a:gd name="T7" fmla="*/ 106 h 106"/>
                <a:gd name="T8" fmla="*/ 15 w 85"/>
                <a:gd name="T9" fmla="*/ 23 h 106"/>
                <a:gd name="T10" fmla="*/ 15 w 85"/>
                <a:gd name="T11" fmla="*/ 23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106"/>
                <a:gd name="T20" fmla="*/ 85 w 85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106">
                  <a:moveTo>
                    <a:pt x="15" y="23"/>
                  </a:moveTo>
                  <a:lnTo>
                    <a:pt x="85" y="0"/>
                  </a:lnTo>
                  <a:lnTo>
                    <a:pt x="53" y="97"/>
                  </a:lnTo>
                  <a:lnTo>
                    <a:pt x="0" y="106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60" name="Freeform 57"/>
            <p:cNvSpPr>
              <a:spLocks/>
            </p:cNvSpPr>
            <p:nvPr/>
          </p:nvSpPr>
          <p:spPr bwMode="auto">
            <a:xfrm>
              <a:off x="4813" y="2754"/>
              <a:ext cx="43" cy="51"/>
            </a:xfrm>
            <a:custGeom>
              <a:avLst/>
              <a:gdLst>
                <a:gd name="T0" fmla="*/ 15 w 87"/>
                <a:gd name="T1" fmla="*/ 23 h 103"/>
                <a:gd name="T2" fmla="*/ 87 w 87"/>
                <a:gd name="T3" fmla="*/ 0 h 103"/>
                <a:gd name="T4" fmla="*/ 51 w 87"/>
                <a:gd name="T5" fmla="*/ 97 h 103"/>
                <a:gd name="T6" fmla="*/ 0 w 87"/>
                <a:gd name="T7" fmla="*/ 103 h 103"/>
                <a:gd name="T8" fmla="*/ 15 w 87"/>
                <a:gd name="T9" fmla="*/ 23 h 103"/>
                <a:gd name="T10" fmla="*/ 15 w 87"/>
                <a:gd name="T11" fmla="*/ 23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7"/>
                <a:gd name="T19" fmla="*/ 0 h 103"/>
                <a:gd name="T20" fmla="*/ 87 w 87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7" h="103">
                  <a:moveTo>
                    <a:pt x="15" y="23"/>
                  </a:moveTo>
                  <a:lnTo>
                    <a:pt x="87" y="0"/>
                  </a:lnTo>
                  <a:lnTo>
                    <a:pt x="51" y="97"/>
                  </a:lnTo>
                  <a:lnTo>
                    <a:pt x="0" y="103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61" name="Freeform 58"/>
            <p:cNvSpPr>
              <a:spLocks/>
            </p:cNvSpPr>
            <p:nvPr/>
          </p:nvSpPr>
          <p:spPr bwMode="auto">
            <a:xfrm>
              <a:off x="4739" y="2764"/>
              <a:ext cx="44" cy="50"/>
            </a:xfrm>
            <a:custGeom>
              <a:avLst/>
              <a:gdLst>
                <a:gd name="T0" fmla="*/ 15 w 90"/>
                <a:gd name="T1" fmla="*/ 21 h 101"/>
                <a:gd name="T2" fmla="*/ 90 w 90"/>
                <a:gd name="T3" fmla="*/ 0 h 101"/>
                <a:gd name="T4" fmla="*/ 52 w 90"/>
                <a:gd name="T5" fmla="*/ 97 h 101"/>
                <a:gd name="T6" fmla="*/ 0 w 90"/>
                <a:gd name="T7" fmla="*/ 101 h 101"/>
                <a:gd name="T8" fmla="*/ 15 w 90"/>
                <a:gd name="T9" fmla="*/ 21 h 101"/>
                <a:gd name="T10" fmla="*/ 15 w 90"/>
                <a:gd name="T11" fmla="*/ 21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01"/>
                <a:gd name="T20" fmla="*/ 90 w 90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01">
                  <a:moveTo>
                    <a:pt x="15" y="21"/>
                  </a:moveTo>
                  <a:lnTo>
                    <a:pt x="90" y="0"/>
                  </a:lnTo>
                  <a:lnTo>
                    <a:pt x="52" y="97"/>
                  </a:lnTo>
                  <a:lnTo>
                    <a:pt x="0" y="101"/>
                  </a:lnTo>
                  <a:lnTo>
                    <a:pt x="15" y="2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>
              <a:off x="4788" y="2836"/>
              <a:ext cx="45" cy="52"/>
            </a:xfrm>
            <a:custGeom>
              <a:avLst/>
              <a:gdLst>
                <a:gd name="T0" fmla="*/ 15 w 89"/>
                <a:gd name="T1" fmla="*/ 24 h 104"/>
                <a:gd name="T2" fmla="*/ 89 w 89"/>
                <a:gd name="T3" fmla="*/ 0 h 104"/>
                <a:gd name="T4" fmla="*/ 51 w 89"/>
                <a:gd name="T5" fmla="*/ 97 h 104"/>
                <a:gd name="T6" fmla="*/ 0 w 89"/>
                <a:gd name="T7" fmla="*/ 104 h 104"/>
                <a:gd name="T8" fmla="*/ 15 w 89"/>
                <a:gd name="T9" fmla="*/ 24 h 104"/>
                <a:gd name="T10" fmla="*/ 15 w 89"/>
                <a:gd name="T11" fmla="*/ 24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104"/>
                <a:gd name="T20" fmla="*/ 89 w 89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104">
                  <a:moveTo>
                    <a:pt x="15" y="24"/>
                  </a:moveTo>
                  <a:lnTo>
                    <a:pt x="89" y="0"/>
                  </a:lnTo>
                  <a:lnTo>
                    <a:pt x="51" y="97"/>
                  </a:lnTo>
                  <a:lnTo>
                    <a:pt x="0" y="104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>
              <a:off x="4714" y="2844"/>
              <a:ext cx="45" cy="53"/>
            </a:xfrm>
            <a:custGeom>
              <a:avLst/>
              <a:gdLst>
                <a:gd name="T0" fmla="*/ 17 w 89"/>
                <a:gd name="T1" fmla="*/ 23 h 104"/>
                <a:gd name="T2" fmla="*/ 89 w 89"/>
                <a:gd name="T3" fmla="*/ 0 h 104"/>
                <a:gd name="T4" fmla="*/ 53 w 89"/>
                <a:gd name="T5" fmla="*/ 97 h 104"/>
                <a:gd name="T6" fmla="*/ 0 w 89"/>
                <a:gd name="T7" fmla="*/ 104 h 104"/>
                <a:gd name="T8" fmla="*/ 17 w 89"/>
                <a:gd name="T9" fmla="*/ 23 h 104"/>
                <a:gd name="T10" fmla="*/ 17 w 89"/>
                <a:gd name="T11" fmla="*/ 23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104"/>
                <a:gd name="T20" fmla="*/ 89 w 89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104">
                  <a:moveTo>
                    <a:pt x="17" y="23"/>
                  </a:moveTo>
                  <a:lnTo>
                    <a:pt x="89" y="0"/>
                  </a:lnTo>
                  <a:lnTo>
                    <a:pt x="53" y="97"/>
                  </a:lnTo>
                  <a:lnTo>
                    <a:pt x="0" y="104"/>
                  </a:lnTo>
                  <a:lnTo>
                    <a:pt x="17" y="2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>
              <a:off x="4763" y="2919"/>
              <a:ext cx="45" cy="50"/>
            </a:xfrm>
            <a:custGeom>
              <a:avLst/>
              <a:gdLst>
                <a:gd name="T0" fmla="*/ 15 w 89"/>
                <a:gd name="T1" fmla="*/ 23 h 101"/>
                <a:gd name="T2" fmla="*/ 89 w 89"/>
                <a:gd name="T3" fmla="*/ 0 h 101"/>
                <a:gd name="T4" fmla="*/ 53 w 89"/>
                <a:gd name="T5" fmla="*/ 97 h 101"/>
                <a:gd name="T6" fmla="*/ 0 w 89"/>
                <a:gd name="T7" fmla="*/ 101 h 101"/>
                <a:gd name="T8" fmla="*/ 15 w 89"/>
                <a:gd name="T9" fmla="*/ 23 h 101"/>
                <a:gd name="T10" fmla="*/ 15 w 89"/>
                <a:gd name="T11" fmla="*/ 23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101"/>
                <a:gd name="T20" fmla="*/ 89 w 89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101">
                  <a:moveTo>
                    <a:pt x="15" y="23"/>
                  </a:moveTo>
                  <a:lnTo>
                    <a:pt x="89" y="0"/>
                  </a:lnTo>
                  <a:lnTo>
                    <a:pt x="53" y="97"/>
                  </a:lnTo>
                  <a:lnTo>
                    <a:pt x="0" y="101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>
              <a:off x="4690" y="2928"/>
              <a:ext cx="44" cy="50"/>
            </a:xfrm>
            <a:custGeom>
              <a:avLst/>
              <a:gdLst>
                <a:gd name="T0" fmla="*/ 15 w 88"/>
                <a:gd name="T1" fmla="*/ 21 h 101"/>
                <a:gd name="T2" fmla="*/ 88 w 88"/>
                <a:gd name="T3" fmla="*/ 0 h 101"/>
                <a:gd name="T4" fmla="*/ 52 w 88"/>
                <a:gd name="T5" fmla="*/ 93 h 101"/>
                <a:gd name="T6" fmla="*/ 0 w 88"/>
                <a:gd name="T7" fmla="*/ 101 h 101"/>
                <a:gd name="T8" fmla="*/ 15 w 88"/>
                <a:gd name="T9" fmla="*/ 21 h 101"/>
                <a:gd name="T10" fmla="*/ 15 w 88"/>
                <a:gd name="T11" fmla="*/ 21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101"/>
                <a:gd name="T20" fmla="*/ 88 w 88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101">
                  <a:moveTo>
                    <a:pt x="15" y="21"/>
                  </a:moveTo>
                  <a:lnTo>
                    <a:pt x="88" y="0"/>
                  </a:lnTo>
                  <a:lnTo>
                    <a:pt x="52" y="93"/>
                  </a:lnTo>
                  <a:lnTo>
                    <a:pt x="0" y="101"/>
                  </a:lnTo>
                  <a:lnTo>
                    <a:pt x="15" y="2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>
              <a:off x="3606" y="2702"/>
              <a:ext cx="32" cy="29"/>
            </a:xfrm>
            <a:custGeom>
              <a:avLst/>
              <a:gdLst>
                <a:gd name="T0" fmla="*/ 0 w 65"/>
                <a:gd name="T1" fmla="*/ 0 h 59"/>
                <a:gd name="T2" fmla="*/ 40 w 65"/>
                <a:gd name="T3" fmla="*/ 0 h 59"/>
                <a:gd name="T4" fmla="*/ 65 w 65"/>
                <a:gd name="T5" fmla="*/ 59 h 59"/>
                <a:gd name="T6" fmla="*/ 4 w 65"/>
                <a:gd name="T7" fmla="*/ 59 h 59"/>
                <a:gd name="T8" fmla="*/ 0 w 65"/>
                <a:gd name="T9" fmla="*/ 0 h 59"/>
                <a:gd name="T10" fmla="*/ 0 w 65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9"/>
                <a:gd name="T20" fmla="*/ 65 w 6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9">
                  <a:moveTo>
                    <a:pt x="0" y="0"/>
                  </a:moveTo>
                  <a:lnTo>
                    <a:pt x="40" y="0"/>
                  </a:lnTo>
                  <a:lnTo>
                    <a:pt x="65" y="59"/>
                  </a:lnTo>
                  <a:lnTo>
                    <a:pt x="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>
              <a:off x="3655" y="2700"/>
              <a:ext cx="32" cy="30"/>
            </a:xfrm>
            <a:custGeom>
              <a:avLst/>
              <a:gdLst>
                <a:gd name="T0" fmla="*/ 0 w 65"/>
                <a:gd name="T1" fmla="*/ 0 h 61"/>
                <a:gd name="T2" fmla="*/ 40 w 65"/>
                <a:gd name="T3" fmla="*/ 0 h 61"/>
                <a:gd name="T4" fmla="*/ 65 w 65"/>
                <a:gd name="T5" fmla="*/ 61 h 61"/>
                <a:gd name="T6" fmla="*/ 4 w 65"/>
                <a:gd name="T7" fmla="*/ 61 h 61"/>
                <a:gd name="T8" fmla="*/ 0 w 65"/>
                <a:gd name="T9" fmla="*/ 0 h 61"/>
                <a:gd name="T10" fmla="*/ 0 w 65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61"/>
                <a:gd name="T20" fmla="*/ 65 w 65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61">
                  <a:moveTo>
                    <a:pt x="0" y="0"/>
                  </a:moveTo>
                  <a:lnTo>
                    <a:pt x="40" y="0"/>
                  </a:lnTo>
                  <a:lnTo>
                    <a:pt x="65" y="61"/>
                  </a:lnTo>
                  <a:lnTo>
                    <a:pt x="4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>
              <a:off x="3704" y="2700"/>
              <a:ext cx="32" cy="30"/>
            </a:xfrm>
            <a:custGeom>
              <a:avLst/>
              <a:gdLst>
                <a:gd name="T0" fmla="*/ 0 w 65"/>
                <a:gd name="T1" fmla="*/ 0 h 61"/>
                <a:gd name="T2" fmla="*/ 40 w 65"/>
                <a:gd name="T3" fmla="*/ 0 h 61"/>
                <a:gd name="T4" fmla="*/ 65 w 65"/>
                <a:gd name="T5" fmla="*/ 61 h 61"/>
                <a:gd name="T6" fmla="*/ 4 w 65"/>
                <a:gd name="T7" fmla="*/ 61 h 61"/>
                <a:gd name="T8" fmla="*/ 0 w 65"/>
                <a:gd name="T9" fmla="*/ 0 h 61"/>
                <a:gd name="T10" fmla="*/ 0 w 65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61"/>
                <a:gd name="T20" fmla="*/ 65 w 65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61">
                  <a:moveTo>
                    <a:pt x="0" y="0"/>
                  </a:moveTo>
                  <a:lnTo>
                    <a:pt x="40" y="0"/>
                  </a:lnTo>
                  <a:lnTo>
                    <a:pt x="65" y="61"/>
                  </a:lnTo>
                  <a:lnTo>
                    <a:pt x="4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>
              <a:off x="3619" y="2754"/>
              <a:ext cx="32" cy="30"/>
            </a:xfrm>
            <a:custGeom>
              <a:avLst/>
              <a:gdLst>
                <a:gd name="T0" fmla="*/ 0 w 65"/>
                <a:gd name="T1" fmla="*/ 0 h 59"/>
                <a:gd name="T2" fmla="*/ 38 w 65"/>
                <a:gd name="T3" fmla="*/ 0 h 59"/>
                <a:gd name="T4" fmla="*/ 65 w 65"/>
                <a:gd name="T5" fmla="*/ 59 h 59"/>
                <a:gd name="T6" fmla="*/ 2 w 65"/>
                <a:gd name="T7" fmla="*/ 59 h 59"/>
                <a:gd name="T8" fmla="*/ 0 w 65"/>
                <a:gd name="T9" fmla="*/ 0 h 59"/>
                <a:gd name="T10" fmla="*/ 0 w 65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9"/>
                <a:gd name="T20" fmla="*/ 65 w 6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9">
                  <a:moveTo>
                    <a:pt x="0" y="0"/>
                  </a:moveTo>
                  <a:lnTo>
                    <a:pt x="38" y="0"/>
                  </a:lnTo>
                  <a:lnTo>
                    <a:pt x="65" y="59"/>
                  </a:lnTo>
                  <a:lnTo>
                    <a:pt x="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>
              <a:off x="3667" y="2752"/>
              <a:ext cx="33" cy="32"/>
            </a:xfrm>
            <a:custGeom>
              <a:avLst/>
              <a:gdLst>
                <a:gd name="T0" fmla="*/ 0 w 65"/>
                <a:gd name="T1" fmla="*/ 0 h 63"/>
                <a:gd name="T2" fmla="*/ 40 w 65"/>
                <a:gd name="T3" fmla="*/ 0 h 63"/>
                <a:gd name="T4" fmla="*/ 65 w 65"/>
                <a:gd name="T5" fmla="*/ 63 h 63"/>
                <a:gd name="T6" fmla="*/ 4 w 65"/>
                <a:gd name="T7" fmla="*/ 63 h 63"/>
                <a:gd name="T8" fmla="*/ 0 w 65"/>
                <a:gd name="T9" fmla="*/ 0 h 63"/>
                <a:gd name="T10" fmla="*/ 0 w 65"/>
                <a:gd name="T11" fmla="*/ 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63"/>
                <a:gd name="T20" fmla="*/ 65 w 6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63">
                  <a:moveTo>
                    <a:pt x="0" y="0"/>
                  </a:moveTo>
                  <a:lnTo>
                    <a:pt x="40" y="0"/>
                  </a:lnTo>
                  <a:lnTo>
                    <a:pt x="65" y="63"/>
                  </a:lnTo>
                  <a:lnTo>
                    <a:pt x="4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>
              <a:off x="3717" y="2752"/>
              <a:ext cx="32" cy="32"/>
            </a:xfrm>
            <a:custGeom>
              <a:avLst/>
              <a:gdLst>
                <a:gd name="T0" fmla="*/ 0 w 64"/>
                <a:gd name="T1" fmla="*/ 0 h 63"/>
                <a:gd name="T2" fmla="*/ 38 w 64"/>
                <a:gd name="T3" fmla="*/ 0 h 63"/>
                <a:gd name="T4" fmla="*/ 64 w 64"/>
                <a:gd name="T5" fmla="*/ 63 h 63"/>
                <a:gd name="T6" fmla="*/ 2 w 64"/>
                <a:gd name="T7" fmla="*/ 63 h 63"/>
                <a:gd name="T8" fmla="*/ 0 w 64"/>
                <a:gd name="T9" fmla="*/ 0 h 63"/>
                <a:gd name="T10" fmla="*/ 0 w 64"/>
                <a:gd name="T11" fmla="*/ 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63"/>
                <a:gd name="T20" fmla="*/ 64 w 64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63">
                  <a:moveTo>
                    <a:pt x="0" y="0"/>
                  </a:moveTo>
                  <a:lnTo>
                    <a:pt x="38" y="0"/>
                  </a:lnTo>
                  <a:lnTo>
                    <a:pt x="64" y="63"/>
                  </a:lnTo>
                  <a:lnTo>
                    <a:pt x="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>
              <a:off x="3631" y="2806"/>
              <a:ext cx="32" cy="30"/>
            </a:xfrm>
            <a:custGeom>
              <a:avLst/>
              <a:gdLst>
                <a:gd name="T0" fmla="*/ 0 w 62"/>
                <a:gd name="T1" fmla="*/ 0 h 59"/>
                <a:gd name="T2" fmla="*/ 40 w 62"/>
                <a:gd name="T3" fmla="*/ 0 h 59"/>
                <a:gd name="T4" fmla="*/ 62 w 62"/>
                <a:gd name="T5" fmla="*/ 59 h 59"/>
                <a:gd name="T6" fmla="*/ 0 w 62"/>
                <a:gd name="T7" fmla="*/ 59 h 59"/>
                <a:gd name="T8" fmla="*/ 0 w 62"/>
                <a:gd name="T9" fmla="*/ 0 h 59"/>
                <a:gd name="T10" fmla="*/ 0 w 6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59"/>
                <a:gd name="T20" fmla="*/ 62 w 62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59">
                  <a:moveTo>
                    <a:pt x="0" y="0"/>
                  </a:moveTo>
                  <a:lnTo>
                    <a:pt x="40" y="0"/>
                  </a:lnTo>
                  <a:lnTo>
                    <a:pt x="62" y="59"/>
                  </a:lnTo>
                  <a:lnTo>
                    <a:pt x="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73" name="Freeform 70"/>
            <p:cNvSpPr>
              <a:spLocks/>
            </p:cNvSpPr>
            <p:nvPr/>
          </p:nvSpPr>
          <p:spPr bwMode="auto">
            <a:xfrm>
              <a:off x="3680" y="2806"/>
              <a:ext cx="32" cy="30"/>
            </a:xfrm>
            <a:custGeom>
              <a:avLst/>
              <a:gdLst>
                <a:gd name="T0" fmla="*/ 0 w 64"/>
                <a:gd name="T1" fmla="*/ 0 h 59"/>
                <a:gd name="T2" fmla="*/ 40 w 64"/>
                <a:gd name="T3" fmla="*/ 0 h 59"/>
                <a:gd name="T4" fmla="*/ 64 w 64"/>
                <a:gd name="T5" fmla="*/ 59 h 59"/>
                <a:gd name="T6" fmla="*/ 3 w 64"/>
                <a:gd name="T7" fmla="*/ 59 h 59"/>
                <a:gd name="T8" fmla="*/ 0 w 64"/>
                <a:gd name="T9" fmla="*/ 0 h 59"/>
                <a:gd name="T10" fmla="*/ 0 w 64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59"/>
                <a:gd name="T20" fmla="*/ 64 w 64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59">
                  <a:moveTo>
                    <a:pt x="0" y="0"/>
                  </a:moveTo>
                  <a:lnTo>
                    <a:pt x="40" y="0"/>
                  </a:lnTo>
                  <a:lnTo>
                    <a:pt x="64" y="59"/>
                  </a:lnTo>
                  <a:lnTo>
                    <a:pt x="3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74" name="Freeform 71"/>
            <p:cNvSpPr>
              <a:spLocks/>
            </p:cNvSpPr>
            <p:nvPr/>
          </p:nvSpPr>
          <p:spPr bwMode="auto">
            <a:xfrm>
              <a:off x="3729" y="2806"/>
              <a:ext cx="33" cy="30"/>
            </a:xfrm>
            <a:custGeom>
              <a:avLst/>
              <a:gdLst>
                <a:gd name="T0" fmla="*/ 0 w 65"/>
                <a:gd name="T1" fmla="*/ 0 h 59"/>
                <a:gd name="T2" fmla="*/ 40 w 65"/>
                <a:gd name="T3" fmla="*/ 0 h 59"/>
                <a:gd name="T4" fmla="*/ 65 w 65"/>
                <a:gd name="T5" fmla="*/ 59 h 59"/>
                <a:gd name="T6" fmla="*/ 2 w 65"/>
                <a:gd name="T7" fmla="*/ 59 h 59"/>
                <a:gd name="T8" fmla="*/ 0 w 65"/>
                <a:gd name="T9" fmla="*/ 0 h 59"/>
                <a:gd name="T10" fmla="*/ 0 w 65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9"/>
                <a:gd name="T20" fmla="*/ 65 w 6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9">
                  <a:moveTo>
                    <a:pt x="0" y="0"/>
                  </a:moveTo>
                  <a:lnTo>
                    <a:pt x="40" y="0"/>
                  </a:lnTo>
                  <a:lnTo>
                    <a:pt x="65" y="59"/>
                  </a:lnTo>
                  <a:lnTo>
                    <a:pt x="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75" name="Freeform 72"/>
            <p:cNvSpPr>
              <a:spLocks/>
            </p:cNvSpPr>
            <p:nvPr/>
          </p:nvSpPr>
          <p:spPr bwMode="auto">
            <a:xfrm>
              <a:off x="3643" y="2861"/>
              <a:ext cx="32" cy="29"/>
            </a:xfrm>
            <a:custGeom>
              <a:avLst/>
              <a:gdLst>
                <a:gd name="T0" fmla="*/ 0 w 64"/>
                <a:gd name="T1" fmla="*/ 0 h 59"/>
                <a:gd name="T2" fmla="*/ 39 w 64"/>
                <a:gd name="T3" fmla="*/ 0 h 59"/>
                <a:gd name="T4" fmla="*/ 64 w 64"/>
                <a:gd name="T5" fmla="*/ 59 h 59"/>
                <a:gd name="T6" fmla="*/ 3 w 64"/>
                <a:gd name="T7" fmla="*/ 59 h 59"/>
                <a:gd name="T8" fmla="*/ 0 w 64"/>
                <a:gd name="T9" fmla="*/ 0 h 59"/>
                <a:gd name="T10" fmla="*/ 0 w 64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59"/>
                <a:gd name="T20" fmla="*/ 64 w 64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59">
                  <a:moveTo>
                    <a:pt x="0" y="0"/>
                  </a:moveTo>
                  <a:lnTo>
                    <a:pt x="39" y="0"/>
                  </a:lnTo>
                  <a:lnTo>
                    <a:pt x="64" y="59"/>
                  </a:lnTo>
                  <a:lnTo>
                    <a:pt x="3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76" name="Freeform 73"/>
            <p:cNvSpPr>
              <a:spLocks/>
            </p:cNvSpPr>
            <p:nvPr/>
          </p:nvSpPr>
          <p:spPr bwMode="auto">
            <a:xfrm>
              <a:off x="3692" y="2859"/>
              <a:ext cx="32" cy="31"/>
            </a:xfrm>
            <a:custGeom>
              <a:avLst/>
              <a:gdLst>
                <a:gd name="T0" fmla="*/ 0 w 63"/>
                <a:gd name="T1" fmla="*/ 0 h 63"/>
                <a:gd name="T2" fmla="*/ 40 w 63"/>
                <a:gd name="T3" fmla="*/ 0 h 63"/>
                <a:gd name="T4" fmla="*/ 63 w 63"/>
                <a:gd name="T5" fmla="*/ 63 h 63"/>
                <a:gd name="T6" fmla="*/ 2 w 63"/>
                <a:gd name="T7" fmla="*/ 63 h 63"/>
                <a:gd name="T8" fmla="*/ 0 w 63"/>
                <a:gd name="T9" fmla="*/ 0 h 63"/>
                <a:gd name="T10" fmla="*/ 0 w 63"/>
                <a:gd name="T11" fmla="*/ 0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63"/>
                <a:gd name="T20" fmla="*/ 63 w 63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63">
                  <a:moveTo>
                    <a:pt x="0" y="0"/>
                  </a:moveTo>
                  <a:lnTo>
                    <a:pt x="40" y="0"/>
                  </a:lnTo>
                  <a:lnTo>
                    <a:pt x="63" y="63"/>
                  </a:lnTo>
                  <a:lnTo>
                    <a:pt x="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77" name="Freeform 74"/>
            <p:cNvSpPr>
              <a:spLocks/>
            </p:cNvSpPr>
            <p:nvPr/>
          </p:nvSpPr>
          <p:spPr bwMode="auto">
            <a:xfrm>
              <a:off x="3742" y="2859"/>
              <a:ext cx="32" cy="29"/>
            </a:xfrm>
            <a:custGeom>
              <a:avLst/>
              <a:gdLst>
                <a:gd name="T0" fmla="*/ 0 w 65"/>
                <a:gd name="T1" fmla="*/ 0 h 59"/>
                <a:gd name="T2" fmla="*/ 40 w 65"/>
                <a:gd name="T3" fmla="*/ 0 h 59"/>
                <a:gd name="T4" fmla="*/ 65 w 65"/>
                <a:gd name="T5" fmla="*/ 59 h 59"/>
                <a:gd name="T6" fmla="*/ 4 w 65"/>
                <a:gd name="T7" fmla="*/ 59 h 59"/>
                <a:gd name="T8" fmla="*/ 0 w 65"/>
                <a:gd name="T9" fmla="*/ 0 h 59"/>
                <a:gd name="T10" fmla="*/ 0 w 65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9"/>
                <a:gd name="T20" fmla="*/ 65 w 6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9">
                  <a:moveTo>
                    <a:pt x="0" y="0"/>
                  </a:moveTo>
                  <a:lnTo>
                    <a:pt x="40" y="0"/>
                  </a:lnTo>
                  <a:lnTo>
                    <a:pt x="65" y="59"/>
                  </a:lnTo>
                  <a:lnTo>
                    <a:pt x="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78" name="Freeform 75"/>
            <p:cNvSpPr>
              <a:spLocks/>
            </p:cNvSpPr>
            <p:nvPr/>
          </p:nvSpPr>
          <p:spPr bwMode="auto">
            <a:xfrm>
              <a:off x="3655" y="2913"/>
              <a:ext cx="34" cy="29"/>
            </a:xfrm>
            <a:custGeom>
              <a:avLst/>
              <a:gdLst>
                <a:gd name="T0" fmla="*/ 0 w 69"/>
                <a:gd name="T1" fmla="*/ 0 h 59"/>
                <a:gd name="T2" fmla="*/ 40 w 69"/>
                <a:gd name="T3" fmla="*/ 0 h 59"/>
                <a:gd name="T4" fmla="*/ 69 w 69"/>
                <a:gd name="T5" fmla="*/ 59 h 59"/>
                <a:gd name="T6" fmla="*/ 4 w 69"/>
                <a:gd name="T7" fmla="*/ 59 h 59"/>
                <a:gd name="T8" fmla="*/ 0 w 69"/>
                <a:gd name="T9" fmla="*/ 0 h 59"/>
                <a:gd name="T10" fmla="*/ 0 w 69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59"/>
                <a:gd name="T20" fmla="*/ 69 w 69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59">
                  <a:moveTo>
                    <a:pt x="0" y="0"/>
                  </a:moveTo>
                  <a:lnTo>
                    <a:pt x="40" y="0"/>
                  </a:lnTo>
                  <a:lnTo>
                    <a:pt x="69" y="59"/>
                  </a:lnTo>
                  <a:lnTo>
                    <a:pt x="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79" name="Freeform 76"/>
            <p:cNvSpPr>
              <a:spLocks/>
            </p:cNvSpPr>
            <p:nvPr/>
          </p:nvSpPr>
          <p:spPr bwMode="auto">
            <a:xfrm>
              <a:off x="3704" y="2913"/>
              <a:ext cx="32" cy="29"/>
            </a:xfrm>
            <a:custGeom>
              <a:avLst/>
              <a:gdLst>
                <a:gd name="T0" fmla="*/ 0 w 65"/>
                <a:gd name="T1" fmla="*/ 0 h 59"/>
                <a:gd name="T2" fmla="*/ 40 w 65"/>
                <a:gd name="T3" fmla="*/ 0 h 59"/>
                <a:gd name="T4" fmla="*/ 65 w 65"/>
                <a:gd name="T5" fmla="*/ 59 h 59"/>
                <a:gd name="T6" fmla="*/ 4 w 65"/>
                <a:gd name="T7" fmla="*/ 59 h 59"/>
                <a:gd name="T8" fmla="*/ 0 w 65"/>
                <a:gd name="T9" fmla="*/ 0 h 59"/>
                <a:gd name="T10" fmla="*/ 0 w 65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9"/>
                <a:gd name="T20" fmla="*/ 65 w 65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9">
                  <a:moveTo>
                    <a:pt x="0" y="0"/>
                  </a:moveTo>
                  <a:lnTo>
                    <a:pt x="40" y="0"/>
                  </a:lnTo>
                  <a:lnTo>
                    <a:pt x="65" y="59"/>
                  </a:lnTo>
                  <a:lnTo>
                    <a:pt x="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>
              <a:off x="3754" y="2913"/>
              <a:ext cx="31" cy="29"/>
            </a:xfrm>
            <a:custGeom>
              <a:avLst/>
              <a:gdLst>
                <a:gd name="T0" fmla="*/ 0 w 63"/>
                <a:gd name="T1" fmla="*/ 0 h 59"/>
                <a:gd name="T2" fmla="*/ 40 w 63"/>
                <a:gd name="T3" fmla="*/ 0 h 59"/>
                <a:gd name="T4" fmla="*/ 63 w 63"/>
                <a:gd name="T5" fmla="*/ 59 h 59"/>
                <a:gd name="T6" fmla="*/ 2 w 63"/>
                <a:gd name="T7" fmla="*/ 59 h 59"/>
                <a:gd name="T8" fmla="*/ 0 w 63"/>
                <a:gd name="T9" fmla="*/ 0 h 59"/>
                <a:gd name="T10" fmla="*/ 0 w 6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9"/>
                <a:gd name="T20" fmla="*/ 63 w 63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9">
                  <a:moveTo>
                    <a:pt x="0" y="0"/>
                  </a:moveTo>
                  <a:lnTo>
                    <a:pt x="40" y="0"/>
                  </a:lnTo>
                  <a:lnTo>
                    <a:pt x="63" y="59"/>
                  </a:lnTo>
                  <a:lnTo>
                    <a:pt x="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>
              <a:off x="3667" y="2965"/>
              <a:ext cx="35" cy="30"/>
            </a:xfrm>
            <a:custGeom>
              <a:avLst/>
              <a:gdLst>
                <a:gd name="T0" fmla="*/ 0 w 68"/>
                <a:gd name="T1" fmla="*/ 0 h 59"/>
                <a:gd name="T2" fmla="*/ 44 w 68"/>
                <a:gd name="T3" fmla="*/ 0 h 59"/>
                <a:gd name="T4" fmla="*/ 68 w 68"/>
                <a:gd name="T5" fmla="*/ 59 h 59"/>
                <a:gd name="T6" fmla="*/ 4 w 68"/>
                <a:gd name="T7" fmla="*/ 59 h 59"/>
                <a:gd name="T8" fmla="*/ 0 w 68"/>
                <a:gd name="T9" fmla="*/ 0 h 59"/>
                <a:gd name="T10" fmla="*/ 0 w 68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59"/>
                <a:gd name="T20" fmla="*/ 68 w 68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59">
                  <a:moveTo>
                    <a:pt x="0" y="0"/>
                  </a:moveTo>
                  <a:lnTo>
                    <a:pt x="44" y="0"/>
                  </a:lnTo>
                  <a:lnTo>
                    <a:pt x="68" y="59"/>
                  </a:lnTo>
                  <a:lnTo>
                    <a:pt x="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>
              <a:off x="3717" y="2965"/>
              <a:ext cx="33" cy="30"/>
            </a:xfrm>
            <a:custGeom>
              <a:avLst/>
              <a:gdLst>
                <a:gd name="T0" fmla="*/ 0 w 66"/>
                <a:gd name="T1" fmla="*/ 0 h 59"/>
                <a:gd name="T2" fmla="*/ 38 w 66"/>
                <a:gd name="T3" fmla="*/ 0 h 59"/>
                <a:gd name="T4" fmla="*/ 66 w 66"/>
                <a:gd name="T5" fmla="*/ 59 h 59"/>
                <a:gd name="T6" fmla="*/ 2 w 66"/>
                <a:gd name="T7" fmla="*/ 59 h 59"/>
                <a:gd name="T8" fmla="*/ 0 w 66"/>
                <a:gd name="T9" fmla="*/ 0 h 59"/>
                <a:gd name="T10" fmla="*/ 0 w 6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59"/>
                <a:gd name="T20" fmla="*/ 66 w 66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59">
                  <a:moveTo>
                    <a:pt x="0" y="0"/>
                  </a:moveTo>
                  <a:lnTo>
                    <a:pt x="38" y="0"/>
                  </a:lnTo>
                  <a:lnTo>
                    <a:pt x="66" y="59"/>
                  </a:lnTo>
                  <a:lnTo>
                    <a:pt x="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>
              <a:off x="3765" y="2965"/>
              <a:ext cx="35" cy="30"/>
            </a:xfrm>
            <a:custGeom>
              <a:avLst/>
              <a:gdLst>
                <a:gd name="T0" fmla="*/ 0 w 68"/>
                <a:gd name="T1" fmla="*/ 0 h 59"/>
                <a:gd name="T2" fmla="*/ 40 w 68"/>
                <a:gd name="T3" fmla="*/ 0 h 59"/>
                <a:gd name="T4" fmla="*/ 68 w 68"/>
                <a:gd name="T5" fmla="*/ 59 h 59"/>
                <a:gd name="T6" fmla="*/ 4 w 68"/>
                <a:gd name="T7" fmla="*/ 59 h 59"/>
                <a:gd name="T8" fmla="*/ 0 w 68"/>
                <a:gd name="T9" fmla="*/ 0 h 59"/>
                <a:gd name="T10" fmla="*/ 0 w 68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59"/>
                <a:gd name="T20" fmla="*/ 68 w 68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59">
                  <a:moveTo>
                    <a:pt x="0" y="0"/>
                  </a:moveTo>
                  <a:lnTo>
                    <a:pt x="40" y="0"/>
                  </a:lnTo>
                  <a:lnTo>
                    <a:pt x="68" y="59"/>
                  </a:lnTo>
                  <a:lnTo>
                    <a:pt x="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>
              <a:off x="3680" y="3019"/>
              <a:ext cx="34" cy="29"/>
            </a:xfrm>
            <a:custGeom>
              <a:avLst/>
              <a:gdLst>
                <a:gd name="T0" fmla="*/ 0 w 68"/>
                <a:gd name="T1" fmla="*/ 0 h 57"/>
                <a:gd name="T2" fmla="*/ 43 w 68"/>
                <a:gd name="T3" fmla="*/ 0 h 57"/>
                <a:gd name="T4" fmla="*/ 68 w 68"/>
                <a:gd name="T5" fmla="*/ 57 h 57"/>
                <a:gd name="T6" fmla="*/ 3 w 68"/>
                <a:gd name="T7" fmla="*/ 57 h 57"/>
                <a:gd name="T8" fmla="*/ 0 w 68"/>
                <a:gd name="T9" fmla="*/ 0 h 57"/>
                <a:gd name="T10" fmla="*/ 0 w 68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57"/>
                <a:gd name="T20" fmla="*/ 68 w 68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57">
                  <a:moveTo>
                    <a:pt x="0" y="0"/>
                  </a:moveTo>
                  <a:lnTo>
                    <a:pt x="43" y="0"/>
                  </a:lnTo>
                  <a:lnTo>
                    <a:pt x="68" y="57"/>
                  </a:lnTo>
                  <a:lnTo>
                    <a:pt x="3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>
              <a:off x="3729" y="3017"/>
              <a:ext cx="34" cy="31"/>
            </a:xfrm>
            <a:custGeom>
              <a:avLst/>
              <a:gdLst>
                <a:gd name="T0" fmla="*/ 0 w 67"/>
                <a:gd name="T1" fmla="*/ 0 h 61"/>
                <a:gd name="T2" fmla="*/ 40 w 67"/>
                <a:gd name="T3" fmla="*/ 0 h 61"/>
                <a:gd name="T4" fmla="*/ 67 w 67"/>
                <a:gd name="T5" fmla="*/ 61 h 61"/>
                <a:gd name="T6" fmla="*/ 2 w 67"/>
                <a:gd name="T7" fmla="*/ 61 h 61"/>
                <a:gd name="T8" fmla="*/ 0 w 67"/>
                <a:gd name="T9" fmla="*/ 0 h 61"/>
                <a:gd name="T10" fmla="*/ 0 w 67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61"/>
                <a:gd name="T20" fmla="*/ 67 w 67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61">
                  <a:moveTo>
                    <a:pt x="0" y="0"/>
                  </a:moveTo>
                  <a:lnTo>
                    <a:pt x="40" y="0"/>
                  </a:lnTo>
                  <a:lnTo>
                    <a:pt x="67" y="61"/>
                  </a:lnTo>
                  <a:lnTo>
                    <a:pt x="2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>
              <a:off x="3778" y="3017"/>
              <a:ext cx="34" cy="30"/>
            </a:xfrm>
            <a:custGeom>
              <a:avLst/>
              <a:gdLst>
                <a:gd name="T0" fmla="*/ 0 w 69"/>
                <a:gd name="T1" fmla="*/ 0 h 59"/>
                <a:gd name="T2" fmla="*/ 40 w 69"/>
                <a:gd name="T3" fmla="*/ 0 h 59"/>
                <a:gd name="T4" fmla="*/ 69 w 69"/>
                <a:gd name="T5" fmla="*/ 59 h 59"/>
                <a:gd name="T6" fmla="*/ 4 w 69"/>
                <a:gd name="T7" fmla="*/ 59 h 59"/>
                <a:gd name="T8" fmla="*/ 0 w 69"/>
                <a:gd name="T9" fmla="*/ 0 h 59"/>
                <a:gd name="T10" fmla="*/ 0 w 69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59"/>
                <a:gd name="T20" fmla="*/ 69 w 69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59">
                  <a:moveTo>
                    <a:pt x="0" y="0"/>
                  </a:moveTo>
                  <a:lnTo>
                    <a:pt x="40" y="0"/>
                  </a:lnTo>
                  <a:lnTo>
                    <a:pt x="69" y="59"/>
                  </a:lnTo>
                  <a:lnTo>
                    <a:pt x="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>
              <a:off x="3692" y="3072"/>
              <a:ext cx="33" cy="29"/>
            </a:xfrm>
            <a:custGeom>
              <a:avLst/>
              <a:gdLst>
                <a:gd name="T0" fmla="*/ 0 w 67"/>
                <a:gd name="T1" fmla="*/ 0 h 59"/>
                <a:gd name="T2" fmla="*/ 44 w 67"/>
                <a:gd name="T3" fmla="*/ 0 h 59"/>
                <a:gd name="T4" fmla="*/ 67 w 67"/>
                <a:gd name="T5" fmla="*/ 59 h 59"/>
                <a:gd name="T6" fmla="*/ 6 w 67"/>
                <a:gd name="T7" fmla="*/ 59 h 59"/>
                <a:gd name="T8" fmla="*/ 0 w 67"/>
                <a:gd name="T9" fmla="*/ 0 h 59"/>
                <a:gd name="T10" fmla="*/ 0 w 6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59"/>
                <a:gd name="T20" fmla="*/ 67 w 67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59">
                  <a:moveTo>
                    <a:pt x="0" y="0"/>
                  </a:moveTo>
                  <a:lnTo>
                    <a:pt x="44" y="0"/>
                  </a:lnTo>
                  <a:lnTo>
                    <a:pt x="67" y="59"/>
                  </a:lnTo>
                  <a:lnTo>
                    <a:pt x="6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>
              <a:off x="3742" y="3072"/>
              <a:ext cx="33" cy="29"/>
            </a:xfrm>
            <a:custGeom>
              <a:avLst/>
              <a:gdLst>
                <a:gd name="T0" fmla="*/ 0 w 67"/>
                <a:gd name="T1" fmla="*/ 0 h 59"/>
                <a:gd name="T2" fmla="*/ 40 w 67"/>
                <a:gd name="T3" fmla="*/ 0 h 59"/>
                <a:gd name="T4" fmla="*/ 67 w 67"/>
                <a:gd name="T5" fmla="*/ 59 h 59"/>
                <a:gd name="T6" fmla="*/ 4 w 67"/>
                <a:gd name="T7" fmla="*/ 59 h 59"/>
                <a:gd name="T8" fmla="*/ 0 w 67"/>
                <a:gd name="T9" fmla="*/ 0 h 59"/>
                <a:gd name="T10" fmla="*/ 0 w 6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59"/>
                <a:gd name="T20" fmla="*/ 67 w 67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59">
                  <a:moveTo>
                    <a:pt x="0" y="0"/>
                  </a:moveTo>
                  <a:lnTo>
                    <a:pt x="40" y="0"/>
                  </a:lnTo>
                  <a:lnTo>
                    <a:pt x="67" y="59"/>
                  </a:lnTo>
                  <a:lnTo>
                    <a:pt x="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>
              <a:off x="3790" y="3072"/>
              <a:ext cx="34" cy="29"/>
            </a:xfrm>
            <a:custGeom>
              <a:avLst/>
              <a:gdLst>
                <a:gd name="T0" fmla="*/ 0 w 69"/>
                <a:gd name="T1" fmla="*/ 0 h 59"/>
                <a:gd name="T2" fmla="*/ 40 w 69"/>
                <a:gd name="T3" fmla="*/ 0 h 59"/>
                <a:gd name="T4" fmla="*/ 69 w 69"/>
                <a:gd name="T5" fmla="*/ 59 h 59"/>
                <a:gd name="T6" fmla="*/ 4 w 69"/>
                <a:gd name="T7" fmla="*/ 59 h 59"/>
                <a:gd name="T8" fmla="*/ 0 w 69"/>
                <a:gd name="T9" fmla="*/ 0 h 59"/>
                <a:gd name="T10" fmla="*/ 0 w 69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59"/>
                <a:gd name="T20" fmla="*/ 69 w 69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59">
                  <a:moveTo>
                    <a:pt x="0" y="0"/>
                  </a:moveTo>
                  <a:lnTo>
                    <a:pt x="40" y="0"/>
                  </a:lnTo>
                  <a:lnTo>
                    <a:pt x="69" y="59"/>
                  </a:lnTo>
                  <a:lnTo>
                    <a:pt x="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>
              <a:off x="4708" y="2100"/>
              <a:ext cx="20" cy="30"/>
            </a:xfrm>
            <a:custGeom>
              <a:avLst/>
              <a:gdLst>
                <a:gd name="T0" fmla="*/ 4 w 40"/>
                <a:gd name="T1" fmla="*/ 0 h 59"/>
                <a:gd name="T2" fmla="*/ 40 w 40"/>
                <a:gd name="T3" fmla="*/ 2 h 59"/>
                <a:gd name="T4" fmla="*/ 40 w 40"/>
                <a:gd name="T5" fmla="*/ 59 h 59"/>
                <a:gd name="T6" fmla="*/ 0 w 40"/>
                <a:gd name="T7" fmla="*/ 59 h 59"/>
                <a:gd name="T8" fmla="*/ 4 w 40"/>
                <a:gd name="T9" fmla="*/ 0 h 59"/>
                <a:gd name="T10" fmla="*/ 4 w 40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59"/>
                <a:gd name="T20" fmla="*/ 40 w 40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59">
                  <a:moveTo>
                    <a:pt x="4" y="0"/>
                  </a:moveTo>
                  <a:lnTo>
                    <a:pt x="40" y="2"/>
                  </a:lnTo>
                  <a:lnTo>
                    <a:pt x="40" y="59"/>
                  </a:lnTo>
                  <a:lnTo>
                    <a:pt x="0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>
              <a:off x="4739" y="2103"/>
              <a:ext cx="21" cy="28"/>
            </a:xfrm>
            <a:custGeom>
              <a:avLst/>
              <a:gdLst>
                <a:gd name="T0" fmla="*/ 8 w 44"/>
                <a:gd name="T1" fmla="*/ 0 h 57"/>
                <a:gd name="T2" fmla="*/ 40 w 44"/>
                <a:gd name="T3" fmla="*/ 6 h 57"/>
                <a:gd name="T4" fmla="*/ 44 w 44"/>
                <a:gd name="T5" fmla="*/ 57 h 57"/>
                <a:gd name="T6" fmla="*/ 0 w 44"/>
                <a:gd name="T7" fmla="*/ 57 h 57"/>
                <a:gd name="T8" fmla="*/ 8 w 44"/>
                <a:gd name="T9" fmla="*/ 0 h 57"/>
                <a:gd name="T10" fmla="*/ 8 w 4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57"/>
                <a:gd name="T20" fmla="*/ 44 w 44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57">
                  <a:moveTo>
                    <a:pt x="8" y="0"/>
                  </a:moveTo>
                  <a:lnTo>
                    <a:pt x="40" y="6"/>
                  </a:lnTo>
                  <a:lnTo>
                    <a:pt x="44" y="57"/>
                  </a:lnTo>
                  <a:lnTo>
                    <a:pt x="0" y="5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>
              <a:off x="4771" y="2106"/>
              <a:ext cx="22" cy="29"/>
            </a:xfrm>
            <a:custGeom>
              <a:avLst/>
              <a:gdLst>
                <a:gd name="T0" fmla="*/ 2 w 44"/>
                <a:gd name="T1" fmla="*/ 0 h 59"/>
                <a:gd name="T2" fmla="*/ 40 w 44"/>
                <a:gd name="T3" fmla="*/ 7 h 59"/>
                <a:gd name="T4" fmla="*/ 44 w 44"/>
                <a:gd name="T5" fmla="*/ 59 h 59"/>
                <a:gd name="T6" fmla="*/ 0 w 44"/>
                <a:gd name="T7" fmla="*/ 59 h 59"/>
                <a:gd name="T8" fmla="*/ 2 w 44"/>
                <a:gd name="T9" fmla="*/ 0 h 59"/>
                <a:gd name="T10" fmla="*/ 2 w 44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59"/>
                <a:gd name="T20" fmla="*/ 44 w 44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59">
                  <a:moveTo>
                    <a:pt x="2" y="0"/>
                  </a:moveTo>
                  <a:lnTo>
                    <a:pt x="40" y="7"/>
                  </a:lnTo>
                  <a:lnTo>
                    <a:pt x="44" y="59"/>
                  </a:lnTo>
                  <a:lnTo>
                    <a:pt x="0" y="5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>
              <a:off x="4803" y="2110"/>
              <a:ext cx="20" cy="30"/>
            </a:xfrm>
            <a:custGeom>
              <a:avLst/>
              <a:gdLst>
                <a:gd name="T0" fmla="*/ 2 w 40"/>
                <a:gd name="T1" fmla="*/ 0 h 61"/>
                <a:gd name="T2" fmla="*/ 40 w 40"/>
                <a:gd name="T3" fmla="*/ 4 h 61"/>
                <a:gd name="T4" fmla="*/ 40 w 40"/>
                <a:gd name="T5" fmla="*/ 61 h 61"/>
                <a:gd name="T6" fmla="*/ 0 w 40"/>
                <a:gd name="T7" fmla="*/ 61 h 61"/>
                <a:gd name="T8" fmla="*/ 2 w 40"/>
                <a:gd name="T9" fmla="*/ 0 h 61"/>
                <a:gd name="T10" fmla="*/ 2 w 40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61"/>
                <a:gd name="T20" fmla="*/ 40 w 40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61">
                  <a:moveTo>
                    <a:pt x="2" y="0"/>
                  </a:moveTo>
                  <a:lnTo>
                    <a:pt x="40" y="4"/>
                  </a:lnTo>
                  <a:lnTo>
                    <a:pt x="40" y="61"/>
                  </a:lnTo>
                  <a:lnTo>
                    <a:pt x="0" y="6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>
              <a:off x="4716" y="2150"/>
              <a:ext cx="22" cy="28"/>
            </a:xfrm>
            <a:custGeom>
              <a:avLst/>
              <a:gdLst>
                <a:gd name="T0" fmla="*/ 5 w 43"/>
                <a:gd name="T1" fmla="*/ 0 h 57"/>
                <a:gd name="T2" fmla="*/ 43 w 43"/>
                <a:gd name="T3" fmla="*/ 2 h 57"/>
                <a:gd name="T4" fmla="*/ 43 w 43"/>
                <a:gd name="T5" fmla="*/ 57 h 57"/>
                <a:gd name="T6" fmla="*/ 0 w 43"/>
                <a:gd name="T7" fmla="*/ 57 h 57"/>
                <a:gd name="T8" fmla="*/ 5 w 43"/>
                <a:gd name="T9" fmla="*/ 0 h 57"/>
                <a:gd name="T10" fmla="*/ 5 w 4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57"/>
                <a:gd name="T20" fmla="*/ 43 w 43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57">
                  <a:moveTo>
                    <a:pt x="5" y="0"/>
                  </a:moveTo>
                  <a:lnTo>
                    <a:pt x="43" y="2"/>
                  </a:lnTo>
                  <a:lnTo>
                    <a:pt x="43" y="57"/>
                  </a:lnTo>
                  <a:lnTo>
                    <a:pt x="0" y="5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>
              <a:off x="4748" y="2151"/>
              <a:ext cx="22" cy="31"/>
            </a:xfrm>
            <a:custGeom>
              <a:avLst/>
              <a:gdLst>
                <a:gd name="T0" fmla="*/ 4 w 44"/>
                <a:gd name="T1" fmla="*/ 0 h 61"/>
                <a:gd name="T2" fmla="*/ 40 w 44"/>
                <a:gd name="T3" fmla="*/ 4 h 61"/>
                <a:gd name="T4" fmla="*/ 44 w 44"/>
                <a:gd name="T5" fmla="*/ 61 h 61"/>
                <a:gd name="T6" fmla="*/ 0 w 44"/>
                <a:gd name="T7" fmla="*/ 61 h 61"/>
                <a:gd name="T8" fmla="*/ 4 w 44"/>
                <a:gd name="T9" fmla="*/ 0 h 61"/>
                <a:gd name="T10" fmla="*/ 4 w 4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61"/>
                <a:gd name="T20" fmla="*/ 44 w 44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61">
                  <a:moveTo>
                    <a:pt x="4" y="0"/>
                  </a:moveTo>
                  <a:lnTo>
                    <a:pt x="40" y="4"/>
                  </a:lnTo>
                  <a:lnTo>
                    <a:pt x="44" y="61"/>
                  </a:lnTo>
                  <a:lnTo>
                    <a:pt x="0" y="6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>
              <a:off x="4780" y="2155"/>
              <a:ext cx="20" cy="29"/>
            </a:xfrm>
            <a:custGeom>
              <a:avLst/>
              <a:gdLst>
                <a:gd name="T0" fmla="*/ 4 w 40"/>
                <a:gd name="T1" fmla="*/ 0 h 58"/>
                <a:gd name="T2" fmla="*/ 40 w 40"/>
                <a:gd name="T3" fmla="*/ 2 h 58"/>
                <a:gd name="T4" fmla="*/ 40 w 40"/>
                <a:gd name="T5" fmla="*/ 58 h 58"/>
                <a:gd name="T6" fmla="*/ 0 w 40"/>
                <a:gd name="T7" fmla="*/ 58 h 58"/>
                <a:gd name="T8" fmla="*/ 4 w 40"/>
                <a:gd name="T9" fmla="*/ 0 h 58"/>
                <a:gd name="T10" fmla="*/ 4 w 40"/>
                <a:gd name="T11" fmla="*/ 0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58"/>
                <a:gd name="T20" fmla="*/ 40 w 40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58">
                  <a:moveTo>
                    <a:pt x="4" y="0"/>
                  </a:moveTo>
                  <a:lnTo>
                    <a:pt x="40" y="2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>
              <a:off x="4811" y="2158"/>
              <a:ext cx="22" cy="30"/>
            </a:xfrm>
            <a:custGeom>
              <a:avLst/>
              <a:gdLst>
                <a:gd name="T0" fmla="*/ 4 w 43"/>
                <a:gd name="T1" fmla="*/ 0 h 59"/>
                <a:gd name="T2" fmla="*/ 43 w 43"/>
                <a:gd name="T3" fmla="*/ 4 h 59"/>
                <a:gd name="T4" fmla="*/ 43 w 43"/>
                <a:gd name="T5" fmla="*/ 59 h 59"/>
                <a:gd name="T6" fmla="*/ 0 w 43"/>
                <a:gd name="T7" fmla="*/ 59 h 59"/>
                <a:gd name="T8" fmla="*/ 4 w 43"/>
                <a:gd name="T9" fmla="*/ 0 h 59"/>
                <a:gd name="T10" fmla="*/ 4 w 4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59"/>
                <a:gd name="T20" fmla="*/ 43 w 43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59">
                  <a:moveTo>
                    <a:pt x="4" y="0"/>
                  </a:moveTo>
                  <a:lnTo>
                    <a:pt x="43" y="4"/>
                  </a:lnTo>
                  <a:lnTo>
                    <a:pt x="43" y="59"/>
                  </a:lnTo>
                  <a:lnTo>
                    <a:pt x="0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>
              <a:off x="4710" y="2200"/>
              <a:ext cx="22" cy="30"/>
            </a:xfrm>
            <a:custGeom>
              <a:avLst/>
              <a:gdLst>
                <a:gd name="T0" fmla="*/ 2 w 44"/>
                <a:gd name="T1" fmla="*/ 0 h 61"/>
                <a:gd name="T2" fmla="*/ 40 w 44"/>
                <a:gd name="T3" fmla="*/ 4 h 61"/>
                <a:gd name="T4" fmla="*/ 44 w 44"/>
                <a:gd name="T5" fmla="*/ 61 h 61"/>
                <a:gd name="T6" fmla="*/ 0 w 44"/>
                <a:gd name="T7" fmla="*/ 61 h 61"/>
                <a:gd name="T8" fmla="*/ 2 w 44"/>
                <a:gd name="T9" fmla="*/ 0 h 61"/>
                <a:gd name="T10" fmla="*/ 2 w 4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61"/>
                <a:gd name="T20" fmla="*/ 44 w 44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61">
                  <a:moveTo>
                    <a:pt x="2" y="0"/>
                  </a:moveTo>
                  <a:lnTo>
                    <a:pt x="40" y="4"/>
                  </a:lnTo>
                  <a:lnTo>
                    <a:pt x="44" y="61"/>
                  </a:lnTo>
                  <a:lnTo>
                    <a:pt x="0" y="6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>
              <a:off x="4742" y="2204"/>
              <a:ext cx="20" cy="30"/>
            </a:xfrm>
            <a:custGeom>
              <a:avLst/>
              <a:gdLst>
                <a:gd name="T0" fmla="*/ 2 w 40"/>
                <a:gd name="T1" fmla="*/ 0 h 61"/>
                <a:gd name="T2" fmla="*/ 40 w 40"/>
                <a:gd name="T3" fmla="*/ 4 h 61"/>
                <a:gd name="T4" fmla="*/ 40 w 40"/>
                <a:gd name="T5" fmla="*/ 61 h 61"/>
                <a:gd name="T6" fmla="*/ 0 w 40"/>
                <a:gd name="T7" fmla="*/ 61 h 61"/>
                <a:gd name="T8" fmla="*/ 2 w 40"/>
                <a:gd name="T9" fmla="*/ 0 h 61"/>
                <a:gd name="T10" fmla="*/ 2 w 40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61"/>
                <a:gd name="T20" fmla="*/ 40 w 40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61">
                  <a:moveTo>
                    <a:pt x="2" y="0"/>
                  </a:moveTo>
                  <a:lnTo>
                    <a:pt x="40" y="4"/>
                  </a:lnTo>
                  <a:lnTo>
                    <a:pt x="40" y="61"/>
                  </a:lnTo>
                  <a:lnTo>
                    <a:pt x="0" y="6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>
              <a:off x="4772" y="2208"/>
              <a:ext cx="22" cy="28"/>
            </a:xfrm>
            <a:custGeom>
              <a:avLst/>
              <a:gdLst>
                <a:gd name="T0" fmla="*/ 4 w 43"/>
                <a:gd name="T1" fmla="*/ 0 h 57"/>
                <a:gd name="T2" fmla="*/ 43 w 43"/>
                <a:gd name="T3" fmla="*/ 2 h 57"/>
                <a:gd name="T4" fmla="*/ 43 w 43"/>
                <a:gd name="T5" fmla="*/ 57 h 57"/>
                <a:gd name="T6" fmla="*/ 0 w 43"/>
                <a:gd name="T7" fmla="*/ 57 h 57"/>
                <a:gd name="T8" fmla="*/ 4 w 43"/>
                <a:gd name="T9" fmla="*/ 0 h 57"/>
                <a:gd name="T10" fmla="*/ 4 w 4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57"/>
                <a:gd name="T20" fmla="*/ 43 w 43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57">
                  <a:moveTo>
                    <a:pt x="4" y="0"/>
                  </a:moveTo>
                  <a:lnTo>
                    <a:pt x="43" y="2"/>
                  </a:lnTo>
                  <a:lnTo>
                    <a:pt x="43" y="57"/>
                  </a:lnTo>
                  <a:lnTo>
                    <a:pt x="0" y="5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>
              <a:off x="4804" y="2210"/>
              <a:ext cx="22" cy="30"/>
            </a:xfrm>
            <a:custGeom>
              <a:avLst/>
              <a:gdLst>
                <a:gd name="T0" fmla="*/ 4 w 44"/>
                <a:gd name="T1" fmla="*/ 0 h 59"/>
                <a:gd name="T2" fmla="*/ 40 w 44"/>
                <a:gd name="T3" fmla="*/ 4 h 59"/>
                <a:gd name="T4" fmla="*/ 44 w 44"/>
                <a:gd name="T5" fmla="*/ 59 h 59"/>
                <a:gd name="T6" fmla="*/ 0 w 44"/>
                <a:gd name="T7" fmla="*/ 59 h 59"/>
                <a:gd name="T8" fmla="*/ 4 w 44"/>
                <a:gd name="T9" fmla="*/ 0 h 59"/>
                <a:gd name="T10" fmla="*/ 4 w 44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59"/>
                <a:gd name="T20" fmla="*/ 44 w 44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59">
                  <a:moveTo>
                    <a:pt x="4" y="0"/>
                  </a:moveTo>
                  <a:lnTo>
                    <a:pt x="40" y="4"/>
                  </a:lnTo>
                  <a:lnTo>
                    <a:pt x="44" y="59"/>
                  </a:lnTo>
                  <a:lnTo>
                    <a:pt x="0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>
              <a:off x="4702" y="2252"/>
              <a:ext cx="21" cy="29"/>
            </a:xfrm>
            <a:custGeom>
              <a:avLst/>
              <a:gdLst>
                <a:gd name="T0" fmla="*/ 8 w 44"/>
                <a:gd name="T1" fmla="*/ 0 h 57"/>
                <a:gd name="T2" fmla="*/ 44 w 44"/>
                <a:gd name="T3" fmla="*/ 4 h 57"/>
                <a:gd name="T4" fmla="*/ 44 w 44"/>
                <a:gd name="T5" fmla="*/ 57 h 57"/>
                <a:gd name="T6" fmla="*/ 0 w 44"/>
                <a:gd name="T7" fmla="*/ 57 h 57"/>
                <a:gd name="T8" fmla="*/ 8 w 44"/>
                <a:gd name="T9" fmla="*/ 0 h 57"/>
                <a:gd name="T10" fmla="*/ 8 w 4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57"/>
                <a:gd name="T20" fmla="*/ 44 w 44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57">
                  <a:moveTo>
                    <a:pt x="8" y="0"/>
                  </a:moveTo>
                  <a:lnTo>
                    <a:pt x="44" y="4"/>
                  </a:lnTo>
                  <a:lnTo>
                    <a:pt x="44" y="57"/>
                  </a:lnTo>
                  <a:lnTo>
                    <a:pt x="0" y="5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>
              <a:off x="4734" y="2255"/>
              <a:ext cx="22" cy="30"/>
            </a:xfrm>
            <a:custGeom>
              <a:avLst/>
              <a:gdLst>
                <a:gd name="T0" fmla="*/ 4 w 43"/>
                <a:gd name="T1" fmla="*/ 0 h 59"/>
                <a:gd name="T2" fmla="*/ 40 w 43"/>
                <a:gd name="T3" fmla="*/ 2 h 59"/>
                <a:gd name="T4" fmla="*/ 43 w 43"/>
                <a:gd name="T5" fmla="*/ 59 h 59"/>
                <a:gd name="T6" fmla="*/ 0 w 43"/>
                <a:gd name="T7" fmla="*/ 59 h 59"/>
                <a:gd name="T8" fmla="*/ 4 w 43"/>
                <a:gd name="T9" fmla="*/ 0 h 59"/>
                <a:gd name="T10" fmla="*/ 4 w 4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59"/>
                <a:gd name="T20" fmla="*/ 43 w 43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59">
                  <a:moveTo>
                    <a:pt x="4" y="0"/>
                  </a:moveTo>
                  <a:lnTo>
                    <a:pt x="40" y="2"/>
                  </a:lnTo>
                  <a:lnTo>
                    <a:pt x="43" y="59"/>
                  </a:lnTo>
                  <a:lnTo>
                    <a:pt x="0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>
              <a:off x="4766" y="2260"/>
              <a:ext cx="20" cy="28"/>
            </a:xfrm>
            <a:custGeom>
              <a:avLst/>
              <a:gdLst>
                <a:gd name="T0" fmla="*/ 4 w 40"/>
                <a:gd name="T1" fmla="*/ 0 h 57"/>
                <a:gd name="T2" fmla="*/ 40 w 40"/>
                <a:gd name="T3" fmla="*/ 2 h 57"/>
                <a:gd name="T4" fmla="*/ 40 w 40"/>
                <a:gd name="T5" fmla="*/ 57 h 57"/>
                <a:gd name="T6" fmla="*/ 0 w 40"/>
                <a:gd name="T7" fmla="*/ 57 h 57"/>
                <a:gd name="T8" fmla="*/ 4 w 40"/>
                <a:gd name="T9" fmla="*/ 0 h 57"/>
                <a:gd name="T10" fmla="*/ 4 w 40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57"/>
                <a:gd name="T20" fmla="*/ 40 w 40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57">
                  <a:moveTo>
                    <a:pt x="4" y="0"/>
                  </a:moveTo>
                  <a:lnTo>
                    <a:pt x="40" y="2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>
              <a:off x="4798" y="2263"/>
              <a:ext cx="20" cy="29"/>
            </a:xfrm>
            <a:custGeom>
              <a:avLst/>
              <a:gdLst>
                <a:gd name="T0" fmla="*/ 6 w 42"/>
                <a:gd name="T1" fmla="*/ 0 h 59"/>
                <a:gd name="T2" fmla="*/ 42 w 42"/>
                <a:gd name="T3" fmla="*/ 4 h 59"/>
                <a:gd name="T4" fmla="*/ 42 w 42"/>
                <a:gd name="T5" fmla="*/ 59 h 59"/>
                <a:gd name="T6" fmla="*/ 0 w 42"/>
                <a:gd name="T7" fmla="*/ 59 h 59"/>
                <a:gd name="T8" fmla="*/ 6 w 42"/>
                <a:gd name="T9" fmla="*/ 0 h 59"/>
                <a:gd name="T10" fmla="*/ 6 w 4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59"/>
                <a:gd name="T20" fmla="*/ 42 w 42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59">
                  <a:moveTo>
                    <a:pt x="6" y="0"/>
                  </a:moveTo>
                  <a:lnTo>
                    <a:pt x="42" y="4"/>
                  </a:lnTo>
                  <a:lnTo>
                    <a:pt x="42" y="59"/>
                  </a:lnTo>
                  <a:lnTo>
                    <a:pt x="0" y="5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>
              <a:off x="4696" y="2304"/>
              <a:ext cx="22" cy="29"/>
            </a:xfrm>
            <a:custGeom>
              <a:avLst/>
              <a:gdLst>
                <a:gd name="T0" fmla="*/ 3 w 43"/>
                <a:gd name="T1" fmla="*/ 0 h 57"/>
                <a:gd name="T2" fmla="*/ 40 w 43"/>
                <a:gd name="T3" fmla="*/ 4 h 57"/>
                <a:gd name="T4" fmla="*/ 43 w 43"/>
                <a:gd name="T5" fmla="*/ 57 h 57"/>
                <a:gd name="T6" fmla="*/ 0 w 43"/>
                <a:gd name="T7" fmla="*/ 57 h 57"/>
                <a:gd name="T8" fmla="*/ 3 w 43"/>
                <a:gd name="T9" fmla="*/ 0 h 57"/>
                <a:gd name="T10" fmla="*/ 3 w 4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57"/>
                <a:gd name="T20" fmla="*/ 43 w 43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57">
                  <a:moveTo>
                    <a:pt x="3" y="0"/>
                  </a:moveTo>
                  <a:lnTo>
                    <a:pt x="40" y="4"/>
                  </a:lnTo>
                  <a:lnTo>
                    <a:pt x="43" y="57"/>
                  </a:lnTo>
                  <a:lnTo>
                    <a:pt x="0" y="5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>
              <a:off x="4728" y="2307"/>
              <a:ext cx="20" cy="30"/>
            </a:xfrm>
            <a:custGeom>
              <a:avLst/>
              <a:gdLst>
                <a:gd name="T0" fmla="*/ 4 w 40"/>
                <a:gd name="T1" fmla="*/ 0 h 59"/>
                <a:gd name="T2" fmla="*/ 40 w 40"/>
                <a:gd name="T3" fmla="*/ 2 h 59"/>
                <a:gd name="T4" fmla="*/ 40 w 40"/>
                <a:gd name="T5" fmla="*/ 59 h 59"/>
                <a:gd name="T6" fmla="*/ 0 w 40"/>
                <a:gd name="T7" fmla="*/ 59 h 59"/>
                <a:gd name="T8" fmla="*/ 4 w 40"/>
                <a:gd name="T9" fmla="*/ 0 h 59"/>
                <a:gd name="T10" fmla="*/ 4 w 40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59"/>
                <a:gd name="T20" fmla="*/ 40 w 40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59">
                  <a:moveTo>
                    <a:pt x="4" y="0"/>
                  </a:moveTo>
                  <a:lnTo>
                    <a:pt x="40" y="2"/>
                  </a:lnTo>
                  <a:lnTo>
                    <a:pt x="40" y="59"/>
                  </a:lnTo>
                  <a:lnTo>
                    <a:pt x="0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>
              <a:off x="4759" y="2310"/>
              <a:ext cx="21" cy="30"/>
            </a:xfrm>
            <a:custGeom>
              <a:avLst/>
              <a:gdLst>
                <a:gd name="T0" fmla="*/ 4 w 44"/>
                <a:gd name="T1" fmla="*/ 0 h 59"/>
                <a:gd name="T2" fmla="*/ 44 w 44"/>
                <a:gd name="T3" fmla="*/ 4 h 59"/>
                <a:gd name="T4" fmla="*/ 44 w 44"/>
                <a:gd name="T5" fmla="*/ 59 h 59"/>
                <a:gd name="T6" fmla="*/ 0 w 44"/>
                <a:gd name="T7" fmla="*/ 59 h 59"/>
                <a:gd name="T8" fmla="*/ 4 w 44"/>
                <a:gd name="T9" fmla="*/ 0 h 59"/>
                <a:gd name="T10" fmla="*/ 4 w 44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59"/>
                <a:gd name="T20" fmla="*/ 44 w 44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59">
                  <a:moveTo>
                    <a:pt x="4" y="0"/>
                  </a:moveTo>
                  <a:lnTo>
                    <a:pt x="44" y="4"/>
                  </a:lnTo>
                  <a:lnTo>
                    <a:pt x="44" y="59"/>
                  </a:lnTo>
                  <a:lnTo>
                    <a:pt x="0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>
              <a:off x="4791" y="2314"/>
              <a:ext cx="22" cy="30"/>
            </a:xfrm>
            <a:custGeom>
              <a:avLst/>
              <a:gdLst>
                <a:gd name="T0" fmla="*/ 4 w 44"/>
                <a:gd name="T1" fmla="*/ 0 h 61"/>
                <a:gd name="T2" fmla="*/ 40 w 44"/>
                <a:gd name="T3" fmla="*/ 6 h 61"/>
                <a:gd name="T4" fmla="*/ 44 w 44"/>
                <a:gd name="T5" fmla="*/ 61 h 61"/>
                <a:gd name="T6" fmla="*/ 0 w 44"/>
                <a:gd name="T7" fmla="*/ 61 h 61"/>
                <a:gd name="T8" fmla="*/ 4 w 44"/>
                <a:gd name="T9" fmla="*/ 0 h 61"/>
                <a:gd name="T10" fmla="*/ 4 w 4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61"/>
                <a:gd name="T20" fmla="*/ 44 w 44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61">
                  <a:moveTo>
                    <a:pt x="4" y="0"/>
                  </a:moveTo>
                  <a:lnTo>
                    <a:pt x="40" y="6"/>
                  </a:lnTo>
                  <a:lnTo>
                    <a:pt x="44" y="61"/>
                  </a:lnTo>
                  <a:lnTo>
                    <a:pt x="0" y="6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>
              <a:off x="4696" y="2359"/>
              <a:ext cx="22" cy="28"/>
            </a:xfrm>
            <a:custGeom>
              <a:avLst/>
              <a:gdLst>
                <a:gd name="T0" fmla="*/ 3 w 43"/>
                <a:gd name="T1" fmla="*/ 0 h 57"/>
                <a:gd name="T2" fmla="*/ 40 w 43"/>
                <a:gd name="T3" fmla="*/ 0 h 57"/>
                <a:gd name="T4" fmla="*/ 43 w 43"/>
                <a:gd name="T5" fmla="*/ 57 h 57"/>
                <a:gd name="T6" fmla="*/ 0 w 43"/>
                <a:gd name="T7" fmla="*/ 57 h 57"/>
                <a:gd name="T8" fmla="*/ 3 w 43"/>
                <a:gd name="T9" fmla="*/ 0 h 57"/>
                <a:gd name="T10" fmla="*/ 3 w 4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57"/>
                <a:gd name="T20" fmla="*/ 43 w 43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57">
                  <a:moveTo>
                    <a:pt x="3" y="0"/>
                  </a:moveTo>
                  <a:lnTo>
                    <a:pt x="40" y="0"/>
                  </a:lnTo>
                  <a:lnTo>
                    <a:pt x="43" y="57"/>
                  </a:lnTo>
                  <a:lnTo>
                    <a:pt x="0" y="5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>
              <a:off x="4728" y="2361"/>
              <a:ext cx="20" cy="29"/>
            </a:xfrm>
            <a:custGeom>
              <a:avLst/>
              <a:gdLst>
                <a:gd name="T0" fmla="*/ 4 w 40"/>
                <a:gd name="T1" fmla="*/ 0 h 59"/>
                <a:gd name="T2" fmla="*/ 40 w 40"/>
                <a:gd name="T3" fmla="*/ 4 h 59"/>
                <a:gd name="T4" fmla="*/ 40 w 40"/>
                <a:gd name="T5" fmla="*/ 59 h 59"/>
                <a:gd name="T6" fmla="*/ 0 w 40"/>
                <a:gd name="T7" fmla="*/ 59 h 59"/>
                <a:gd name="T8" fmla="*/ 4 w 40"/>
                <a:gd name="T9" fmla="*/ 0 h 59"/>
                <a:gd name="T10" fmla="*/ 4 w 40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59"/>
                <a:gd name="T20" fmla="*/ 40 w 40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59">
                  <a:moveTo>
                    <a:pt x="4" y="0"/>
                  </a:moveTo>
                  <a:lnTo>
                    <a:pt x="40" y="4"/>
                  </a:lnTo>
                  <a:lnTo>
                    <a:pt x="40" y="59"/>
                  </a:lnTo>
                  <a:lnTo>
                    <a:pt x="0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>
              <a:off x="4759" y="2364"/>
              <a:ext cx="21" cy="29"/>
            </a:xfrm>
            <a:custGeom>
              <a:avLst/>
              <a:gdLst>
                <a:gd name="T0" fmla="*/ 4 w 44"/>
                <a:gd name="T1" fmla="*/ 0 h 57"/>
                <a:gd name="T2" fmla="*/ 40 w 44"/>
                <a:gd name="T3" fmla="*/ 4 h 57"/>
                <a:gd name="T4" fmla="*/ 44 w 44"/>
                <a:gd name="T5" fmla="*/ 57 h 57"/>
                <a:gd name="T6" fmla="*/ 0 w 44"/>
                <a:gd name="T7" fmla="*/ 57 h 57"/>
                <a:gd name="T8" fmla="*/ 4 w 44"/>
                <a:gd name="T9" fmla="*/ 0 h 57"/>
                <a:gd name="T10" fmla="*/ 4 w 4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57"/>
                <a:gd name="T20" fmla="*/ 44 w 44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57">
                  <a:moveTo>
                    <a:pt x="4" y="0"/>
                  </a:moveTo>
                  <a:lnTo>
                    <a:pt x="40" y="4"/>
                  </a:lnTo>
                  <a:lnTo>
                    <a:pt x="44" y="57"/>
                  </a:lnTo>
                  <a:lnTo>
                    <a:pt x="0" y="5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>
              <a:off x="4791" y="2367"/>
              <a:ext cx="22" cy="30"/>
            </a:xfrm>
            <a:custGeom>
              <a:avLst/>
              <a:gdLst>
                <a:gd name="T0" fmla="*/ 4 w 44"/>
                <a:gd name="T1" fmla="*/ 0 h 59"/>
                <a:gd name="T2" fmla="*/ 40 w 44"/>
                <a:gd name="T3" fmla="*/ 6 h 59"/>
                <a:gd name="T4" fmla="*/ 44 w 44"/>
                <a:gd name="T5" fmla="*/ 59 h 59"/>
                <a:gd name="T6" fmla="*/ 0 w 44"/>
                <a:gd name="T7" fmla="*/ 59 h 59"/>
                <a:gd name="T8" fmla="*/ 4 w 44"/>
                <a:gd name="T9" fmla="*/ 0 h 59"/>
                <a:gd name="T10" fmla="*/ 4 w 44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59"/>
                <a:gd name="T20" fmla="*/ 44 w 44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59">
                  <a:moveTo>
                    <a:pt x="4" y="0"/>
                  </a:moveTo>
                  <a:lnTo>
                    <a:pt x="40" y="6"/>
                  </a:lnTo>
                  <a:lnTo>
                    <a:pt x="44" y="59"/>
                  </a:lnTo>
                  <a:lnTo>
                    <a:pt x="0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>
              <a:off x="4690" y="2415"/>
              <a:ext cx="20" cy="29"/>
            </a:xfrm>
            <a:custGeom>
              <a:avLst/>
              <a:gdLst>
                <a:gd name="T0" fmla="*/ 2 w 40"/>
                <a:gd name="T1" fmla="*/ 0 h 59"/>
                <a:gd name="T2" fmla="*/ 36 w 40"/>
                <a:gd name="T3" fmla="*/ 4 h 59"/>
                <a:gd name="T4" fmla="*/ 40 w 40"/>
                <a:gd name="T5" fmla="*/ 59 h 59"/>
                <a:gd name="T6" fmla="*/ 0 w 40"/>
                <a:gd name="T7" fmla="*/ 59 h 59"/>
                <a:gd name="T8" fmla="*/ 2 w 40"/>
                <a:gd name="T9" fmla="*/ 0 h 59"/>
                <a:gd name="T10" fmla="*/ 2 w 40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59"/>
                <a:gd name="T20" fmla="*/ 40 w 40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59">
                  <a:moveTo>
                    <a:pt x="2" y="0"/>
                  </a:moveTo>
                  <a:lnTo>
                    <a:pt x="36" y="4"/>
                  </a:lnTo>
                  <a:lnTo>
                    <a:pt x="40" y="59"/>
                  </a:lnTo>
                  <a:lnTo>
                    <a:pt x="0" y="5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>
              <a:off x="4721" y="2419"/>
              <a:ext cx="21" cy="28"/>
            </a:xfrm>
            <a:custGeom>
              <a:avLst/>
              <a:gdLst>
                <a:gd name="T0" fmla="*/ 4 w 44"/>
                <a:gd name="T1" fmla="*/ 0 h 57"/>
                <a:gd name="T2" fmla="*/ 40 w 44"/>
                <a:gd name="T3" fmla="*/ 6 h 57"/>
                <a:gd name="T4" fmla="*/ 44 w 44"/>
                <a:gd name="T5" fmla="*/ 57 h 57"/>
                <a:gd name="T6" fmla="*/ 0 w 44"/>
                <a:gd name="T7" fmla="*/ 57 h 57"/>
                <a:gd name="T8" fmla="*/ 4 w 44"/>
                <a:gd name="T9" fmla="*/ 0 h 57"/>
                <a:gd name="T10" fmla="*/ 4 w 4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57"/>
                <a:gd name="T20" fmla="*/ 44 w 44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57">
                  <a:moveTo>
                    <a:pt x="4" y="0"/>
                  </a:moveTo>
                  <a:lnTo>
                    <a:pt x="40" y="6"/>
                  </a:lnTo>
                  <a:lnTo>
                    <a:pt x="44" y="57"/>
                  </a:lnTo>
                  <a:lnTo>
                    <a:pt x="0" y="5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>
              <a:off x="4752" y="2421"/>
              <a:ext cx="22" cy="30"/>
            </a:xfrm>
            <a:custGeom>
              <a:avLst/>
              <a:gdLst>
                <a:gd name="T0" fmla="*/ 4 w 44"/>
                <a:gd name="T1" fmla="*/ 0 h 59"/>
                <a:gd name="T2" fmla="*/ 40 w 44"/>
                <a:gd name="T3" fmla="*/ 5 h 59"/>
                <a:gd name="T4" fmla="*/ 44 w 44"/>
                <a:gd name="T5" fmla="*/ 59 h 59"/>
                <a:gd name="T6" fmla="*/ 0 w 44"/>
                <a:gd name="T7" fmla="*/ 59 h 59"/>
                <a:gd name="T8" fmla="*/ 4 w 44"/>
                <a:gd name="T9" fmla="*/ 0 h 59"/>
                <a:gd name="T10" fmla="*/ 4 w 44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59"/>
                <a:gd name="T20" fmla="*/ 44 w 44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59">
                  <a:moveTo>
                    <a:pt x="4" y="0"/>
                  </a:moveTo>
                  <a:lnTo>
                    <a:pt x="40" y="5"/>
                  </a:lnTo>
                  <a:lnTo>
                    <a:pt x="44" y="59"/>
                  </a:lnTo>
                  <a:lnTo>
                    <a:pt x="0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>
              <a:off x="4783" y="2425"/>
              <a:ext cx="21" cy="30"/>
            </a:xfrm>
            <a:custGeom>
              <a:avLst/>
              <a:gdLst>
                <a:gd name="T0" fmla="*/ 5 w 41"/>
                <a:gd name="T1" fmla="*/ 0 h 59"/>
                <a:gd name="T2" fmla="*/ 39 w 41"/>
                <a:gd name="T3" fmla="*/ 4 h 59"/>
                <a:gd name="T4" fmla="*/ 41 w 41"/>
                <a:gd name="T5" fmla="*/ 59 h 59"/>
                <a:gd name="T6" fmla="*/ 0 w 41"/>
                <a:gd name="T7" fmla="*/ 59 h 59"/>
                <a:gd name="T8" fmla="*/ 5 w 41"/>
                <a:gd name="T9" fmla="*/ 0 h 59"/>
                <a:gd name="T10" fmla="*/ 5 w 4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59"/>
                <a:gd name="T20" fmla="*/ 41 w 41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59">
                  <a:moveTo>
                    <a:pt x="5" y="0"/>
                  </a:moveTo>
                  <a:lnTo>
                    <a:pt x="39" y="4"/>
                  </a:lnTo>
                  <a:lnTo>
                    <a:pt x="41" y="59"/>
                  </a:lnTo>
                  <a:lnTo>
                    <a:pt x="0" y="5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>
              <a:off x="4682" y="2472"/>
              <a:ext cx="21" cy="29"/>
            </a:xfrm>
            <a:custGeom>
              <a:avLst/>
              <a:gdLst>
                <a:gd name="T0" fmla="*/ 4 w 44"/>
                <a:gd name="T1" fmla="*/ 0 h 58"/>
                <a:gd name="T2" fmla="*/ 40 w 44"/>
                <a:gd name="T3" fmla="*/ 1 h 58"/>
                <a:gd name="T4" fmla="*/ 44 w 44"/>
                <a:gd name="T5" fmla="*/ 58 h 58"/>
                <a:gd name="T6" fmla="*/ 0 w 44"/>
                <a:gd name="T7" fmla="*/ 58 h 58"/>
                <a:gd name="T8" fmla="*/ 4 w 44"/>
                <a:gd name="T9" fmla="*/ 0 h 58"/>
                <a:gd name="T10" fmla="*/ 4 w 44"/>
                <a:gd name="T11" fmla="*/ 0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58"/>
                <a:gd name="T20" fmla="*/ 44 w 44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58">
                  <a:moveTo>
                    <a:pt x="4" y="0"/>
                  </a:moveTo>
                  <a:lnTo>
                    <a:pt x="40" y="1"/>
                  </a:lnTo>
                  <a:lnTo>
                    <a:pt x="44" y="58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>
              <a:off x="4714" y="2477"/>
              <a:ext cx="20" cy="28"/>
            </a:xfrm>
            <a:custGeom>
              <a:avLst/>
              <a:gdLst>
                <a:gd name="T0" fmla="*/ 4 w 40"/>
                <a:gd name="T1" fmla="*/ 0 h 57"/>
                <a:gd name="T2" fmla="*/ 40 w 40"/>
                <a:gd name="T3" fmla="*/ 2 h 57"/>
                <a:gd name="T4" fmla="*/ 40 w 40"/>
                <a:gd name="T5" fmla="*/ 57 h 57"/>
                <a:gd name="T6" fmla="*/ 0 w 40"/>
                <a:gd name="T7" fmla="*/ 57 h 57"/>
                <a:gd name="T8" fmla="*/ 4 w 40"/>
                <a:gd name="T9" fmla="*/ 0 h 57"/>
                <a:gd name="T10" fmla="*/ 4 w 40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57"/>
                <a:gd name="T20" fmla="*/ 40 w 40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57">
                  <a:moveTo>
                    <a:pt x="4" y="0"/>
                  </a:moveTo>
                  <a:lnTo>
                    <a:pt x="40" y="2"/>
                  </a:lnTo>
                  <a:lnTo>
                    <a:pt x="40" y="57"/>
                  </a:lnTo>
                  <a:lnTo>
                    <a:pt x="0" y="5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>
              <a:off x="4744" y="2479"/>
              <a:ext cx="22" cy="30"/>
            </a:xfrm>
            <a:custGeom>
              <a:avLst/>
              <a:gdLst>
                <a:gd name="T0" fmla="*/ 7 w 43"/>
                <a:gd name="T1" fmla="*/ 0 h 59"/>
                <a:gd name="T2" fmla="*/ 40 w 43"/>
                <a:gd name="T3" fmla="*/ 4 h 59"/>
                <a:gd name="T4" fmla="*/ 43 w 43"/>
                <a:gd name="T5" fmla="*/ 59 h 59"/>
                <a:gd name="T6" fmla="*/ 0 w 43"/>
                <a:gd name="T7" fmla="*/ 59 h 59"/>
                <a:gd name="T8" fmla="*/ 7 w 43"/>
                <a:gd name="T9" fmla="*/ 0 h 59"/>
                <a:gd name="T10" fmla="*/ 7 w 43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59"/>
                <a:gd name="T20" fmla="*/ 43 w 43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59">
                  <a:moveTo>
                    <a:pt x="7" y="0"/>
                  </a:moveTo>
                  <a:lnTo>
                    <a:pt x="40" y="4"/>
                  </a:lnTo>
                  <a:lnTo>
                    <a:pt x="43" y="59"/>
                  </a:lnTo>
                  <a:lnTo>
                    <a:pt x="0" y="5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>
              <a:off x="4778" y="2483"/>
              <a:ext cx="20" cy="29"/>
            </a:xfrm>
            <a:custGeom>
              <a:avLst/>
              <a:gdLst>
                <a:gd name="T0" fmla="*/ 2 w 42"/>
                <a:gd name="T1" fmla="*/ 0 h 57"/>
                <a:gd name="T2" fmla="*/ 40 w 42"/>
                <a:gd name="T3" fmla="*/ 0 h 57"/>
                <a:gd name="T4" fmla="*/ 42 w 42"/>
                <a:gd name="T5" fmla="*/ 57 h 57"/>
                <a:gd name="T6" fmla="*/ 0 w 42"/>
                <a:gd name="T7" fmla="*/ 57 h 57"/>
                <a:gd name="T8" fmla="*/ 2 w 42"/>
                <a:gd name="T9" fmla="*/ 0 h 57"/>
                <a:gd name="T10" fmla="*/ 2 w 4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57"/>
                <a:gd name="T20" fmla="*/ 42 w 42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57">
                  <a:moveTo>
                    <a:pt x="2" y="0"/>
                  </a:moveTo>
                  <a:lnTo>
                    <a:pt x="40" y="0"/>
                  </a:lnTo>
                  <a:lnTo>
                    <a:pt x="42" y="57"/>
                  </a:lnTo>
                  <a:lnTo>
                    <a:pt x="0" y="5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>
              <a:off x="4083" y="1873"/>
              <a:ext cx="164" cy="311"/>
            </a:xfrm>
            <a:custGeom>
              <a:avLst/>
              <a:gdLst>
                <a:gd name="T0" fmla="*/ 24 w 328"/>
                <a:gd name="T1" fmla="*/ 59 h 622"/>
                <a:gd name="T2" fmla="*/ 43 w 328"/>
                <a:gd name="T3" fmla="*/ 36 h 622"/>
                <a:gd name="T4" fmla="*/ 76 w 328"/>
                <a:gd name="T5" fmla="*/ 15 h 622"/>
                <a:gd name="T6" fmla="*/ 127 w 328"/>
                <a:gd name="T7" fmla="*/ 0 h 622"/>
                <a:gd name="T8" fmla="*/ 197 w 328"/>
                <a:gd name="T9" fmla="*/ 4 h 622"/>
                <a:gd name="T10" fmla="*/ 220 w 328"/>
                <a:gd name="T11" fmla="*/ 27 h 622"/>
                <a:gd name="T12" fmla="*/ 233 w 328"/>
                <a:gd name="T13" fmla="*/ 59 h 622"/>
                <a:gd name="T14" fmla="*/ 220 w 328"/>
                <a:gd name="T15" fmla="*/ 82 h 622"/>
                <a:gd name="T16" fmla="*/ 199 w 328"/>
                <a:gd name="T17" fmla="*/ 112 h 622"/>
                <a:gd name="T18" fmla="*/ 178 w 328"/>
                <a:gd name="T19" fmla="*/ 158 h 622"/>
                <a:gd name="T20" fmla="*/ 155 w 328"/>
                <a:gd name="T21" fmla="*/ 200 h 622"/>
                <a:gd name="T22" fmla="*/ 146 w 328"/>
                <a:gd name="T23" fmla="*/ 238 h 622"/>
                <a:gd name="T24" fmla="*/ 155 w 328"/>
                <a:gd name="T25" fmla="*/ 262 h 622"/>
                <a:gd name="T26" fmla="*/ 182 w 328"/>
                <a:gd name="T27" fmla="*/ 283 h 622"/>
                <a:gd name="T28" fmla="*/ 224 w 328"/>
                <a:gd name="T29" fmla="*/ 302 h 622"/>
                <a:gd name="T30" fmla="*/ 268 w 328"/>
                <a:gd name="T31" fmla="*/ 327 h 622"/>
                <a:gd name="T32" fmla="*/ 302 w 328"/>
                <a:gd name="T33" fmla="*/ 359 h 622"/>
                <a:gd name="T34" fmla="*/ 327 w 328"/>
                <a:gd name="T35" fmla="*/ 409 h 622"/>
                <a:gd name="T36" fmla="*/ 327 w 328"/>
                <a:gd name="T37" fmla="*/ 460 h 622"/>
                <a:gd name="T38" fmla="*/ 315 w 328"/>
                <a:gd name="T39" fmla="*/ 515 h 622"/>
                <a:gd name="T40" fmla="*/ 298 w 328"/>
                <a:gd name="T41" fmla="*/ 559 h 622"/>
                <a:gd name="T42" fmla="*/ 281 w 328"/>
                <a:gd name="T43" fmla="*/ 597 h 622"/>
                <a:gd name="T44" fmla="*/ 211 w 328"/>
                <a:gd name="T45" fmla="*/ 622 h 622"/>
                <a:gd name="T46" fmla="*/ 218 w 328"/>
                <a:gd name="T47" fmla="*/ 608 h 622"/>
                <a:gd name="T48" fmla="*/ 247 w 328"/>
                <a:gd name="T49" fmla="*/ 576 h 622"/>
                <a:gd name="T50" fmla="*/ 275 w 328"/>
                <a:gd name="T51" fmla="*/ 528 h 622"/>
                <a:gd name="T52" fmla="*/ 294 w 328"/>
                <a:gd name="T53" fmla="*/ 479 h 622"/>
                <a:gd name="T54" fmla="*/ 287 w 328"/>
                <a:gd name="T55" fmla="*/ 435 h 622"/>
                <a:gd name="T56" fmla="*/ 254 w 328"/>
                <a:gd name="T57" fmla="*/ 399 h 622"/>
                <a:gd name="T58" fmla="*/ 211 w 328"/>
                <a:gd name="T59" fmla="*/ 359 h 622"/>
                <a:gd name="T60" fmla="*/ 167 w 328"/>
                <a:gd name="T61" fmla="*/ 321 h 622"/>
                <a:gd name="T62" fmla="*/ 127 w 328"/>
                <a:gd name="T63" fmla="*/ 283 h 622"/>
                <a:gd name="T64" fmla="*/ 102 w 328"/>
                <a:gd name="T65" fmla="*/ 241 h 622"/>
                <a:gd name="T66" fmla="*/ 114 w 328"/>
                <a:gd name="T67" fmla="*/ 215 h 622"/>
                <a:gd name="T68" fmla="*/ 136 w 328"/>
                <a:gd name="T69" fmla="*/ 179 h 622"/>
                <a:gd name="T70" fmla="*/ 161 w 328"/>
                <a:gd name="T71" fmla="*/ 137 h 622"/>
                <a:gd name="T72" fmla="*/ 186 w 328"/>
                <a:gd name="T73" fmla="*/ 101 h 622"/>
                <a:gd name="T74" fmla="*/ 197 w 328"/>
                <a:gd name="T75" fmla="*/ 68 h 622"/>
                <a:gd name="T76" fmla="*/ 195 w 328"/>
                <a:gd name="T77" fmla="*/ 42 h 622"/>
                <a:gd name="T78" fmla="*/ 178 w 328"/>
                <a:gd name="T79" fmla="*/ 23 h 622"/>
                <a:gd name="T80" fmla="*/ 155 w 328"/>
                <a:gd name="T81" fmla="*/ 30 h 622"/>
                <a:gd name="T82" fmla="*/ 121 w 328"/>
                <a:gd name="T83" fmla="*/ 47 h 622"/>
                <a:gd name="T84" fmla="*/ 78 w 328"/>
                <a:gd name="T85" fmla="*/ 76 h 622"/>
                <a:gd name="T86" fmla="*/ 34 w 328"/>
                <a:gd name="T87" fmla="*/ 99 h 622"/>
                <a:gd name="T88" fmla="*/ 0 w 328"/>
                <a:gd name="T89" fmla="*/ 122 h 6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28"/>
                <a:gd name="T136" fmla="*/ 0 h 622"/>
                <a:gd name="T137" fmla="*/ 328 w 328"/>
                <a:gd name="T138" fmla="*/ 622 h 6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28" h="622">
                  <a:moveTo>
                    <a:pt x="15" y="72"/>
                  </a:moveTo>
                  <a:lnTo>
                    <a:pt x="17" y="66"/>
                  </a:lnTo>
                  <a:lnTo>
                    <a:pt x="24" y="59"/>
                  </a:lnTo>
                  <a:lnTo>
                    <a:pt x="28" y="49"/>
                  </a:lnTo>
                  <a:lnTo>
                    <a:pt x="34" y="44"/>
                  </a:lnTo>
                  <a:lnTo>
                    <a:pt x="43" y="36"/>
                  </a:lnTo>
                  <a:lnTo>
                    <a:pt x="55" y="30"/>
                  </a:lnTo>
                  <a:lnTo>
                    <a:pt x="64" y="21"/>
                  </a:lnTo>
                  <a:lnTo>
                    <a:pt x="76" y="15"/>
                  </a:lnTo>
                  <a:lnTo>
                    <a:pt x="93" y="9"/>
                  </a:lnTo>
                  <a:lnTo>
                    <a:pt x="110" y="6"/>
                  </a:lnTo>
                  <a:lnTo>
                    <a:pt x="127" y="0"/>
                  </a:lnTo>
                  <a:lnTo>
                    <a:pt x="148" y="0"/>
                  </a:lnTo>
                  <a:lnTo>
                    <a:pt x="171" y="0"/>
                  </a:lnTo>
                  <a:lnTo>
                    <a:pt x="197" y="4"/>
                  </a:lnTo>
                  <a:lnTo>
                    <a:pt x="203" y="9"/>
                  </a:lnTo>
                  <a:lnTo>
                    <a:pt x="211" y="17"/>
                  </a:lnTo>
                  <a:lnTo>
                    <a:pt x="220" y="27"/>
                  </a:lnTo>
                  <a:lnTo>
                    <a:pt x="226" y="36"/>
                  </a:lnTo>
                  <a:lnTo>
                    <a:pt x="233" y="47"/>
                  </a:lnTo>
                  <a:lnTo>
                    <a:pt x="233" y="59"/>
                  </a:lnTo>
                  <a:lnTo>
                    <a:pt x="232" y="68"/>
                  </a:lnTo>
                  <a:lnTo>
                    <a:pt x="226" y="72"/>
                  </a:lnTo>
                  <a:lnTo>
                    <a:pt x="220" y="82"/>
                  </a:lnTo>
                  <a:lnTo>
                    <a:pt x="214" y="89"/>
                  </a:lnTo>
                  <a:lnTo>
                    <a:pt x="209" y="103"/>
                  </a:lnTo>
                  <a:lnTo>
                    <a:pt x="199" y="112"/>
                  </a:lnTo>
                  <a:lnTo>
                    <a:pt x="194" y="125"/>
                  </a:lnTo>
                  <a:lnTo>
                    <a:pt x="184" y="142"/>
                  </a:lnTo>
                  <a:lnTo>
                    <a:pt x="178" y="158"/>
                  </a:lnTo>
                  <a:lnTo>
                    <a:pt x="169" y="171"/>
                  </a:lnTo>
                  <a:lnTo>
                    <a:pt x="161" y="186"/>
                  </a:lnTo>
                  <a:lnTo>
                    <a:pt x="155" y="200"/>
                  </a:lnTo>
                  <a:lnTo>
                    <a:pt x="152" y="213"/>
                  </a:lnTo>
                  <a:lnTo>
                    <a:pt x="146" y="226"/>
                  </a:lnTo>
                  <a:lnTo>
                    <a:pt x="146" y="238"/>
                  </a:lnTo>
                  <a:lnTo>
                    <a:pt x="146" y="247"/>
                  </a:lnTo>
                  <a:lnTo>
                    <a:pt x="152" y="257"/>
                  </a:lnTo>
                  <a:lnTo>
                    <a:pt x="155" y="262"/>
                  </a:lnTo>
                  <a:lnTo>
                    <a:pt x="161" y="268"/>
                  </a:lnTo>
                  <a:lnTo>
                    <a:pt x="171" y="276"/>
                  </a:lnTo>
                  <a:lnTo>
                    <a:pt x="182" y="283"/>
                  </a:lnTo>
                  <a:lnTo>
                    <a:pt x="195" y="289"/>
                  </a:lnTo>
                  <a:lnTo>
                    <a:pt x="209" y="295"/>
                  </a:lnTo>
                  <a:lnTo>
                    <a:pt x="224" y="302"/>
                  </a:lnTo>
                  <a:lnTo>
                    <a:pt x="239" y="310"/>
                  </a:lnTo>
                  <a:lnTo>
                    <a:pt x="254" y="317"/>
                  </a:lnTo>
                  <a:lnTo>
                    <a:pt x="268" y="327"/>
                  </a:lnTo>
                  <a:lnTo>
                    <a:pt x="279" y="336"/>
                  </a:lnTo>
                  <a:lnTo>
                    <a:pt x="294" y="350"/>
                  </a:lnTo>
                  <a:lnTo>
                    <a:pt x="302" y="359"/>
                  </a:lnTo>
                  <a:lnTo>
                    <a:pt x="313" y="374"/>
                  </a:lnTo>
                  <a:lnTo>
                    <a:pt x="319" y="390"/>
                  </a:lnTo>
                  <a:lnTo>
                    <a:pt x="327" y="409"/>
                  </a:lnTo>
                  <a:lnTo>
                    <a:pt x="327" y="424"/>
                  </a:lnTo>
                  <a:lnTo>
                    <a:pt x="328" y="443"/>
                  </a:lnTo>
                  <a:lnTo>
                    <a:pt x="327" y="460"/>
                  </a:lnTo>
                  <a:lnTo>
                    <a:pt x="325" y="479"/>
                  </a:lnTo>
                  <a:lnTo>
                    <a:pt x="319" y="496"/>
                  </a:lnTo>
                  <a:lnTo>
                    <a:pt x="315" y="515"/>
                  </a:lnTo>
                  <a:lnTo>
                    <a:pt x="309" y="530"/>
                  </a:lnTo>
                  <a:lnTo>
                    <a:pt x="304" y="547"/>
                  </a:lnTo>
                  <a:lnTo>
                    <a:pt x="298" y="559"/>
                  </a:lnTo>
                  <a:lnTo>
                    <a:pt x="290" y="574"/>
                  </a:lnTo>
                  <a:lnTo>
                    <a:pt x="285" y="584"/>
                  </a:lnTo>
                  <a:lnTo>
                    <a:pt x="281" y="597"/>
                  </a:lnTo>
                  <a:lnTo>
                    <a:pt x="273" y="610"/>
                  </a:lnTo>
                  <a:lnTo>
                    <a:pt x="271" y="618"/>
                  </a:lnTo>
                  <a:lnTo>
                    <a:pt x="211" y="622"/>
                  </a:lnTo>
                  <a:lnTo>
                    <a:pt x="211" y="620"/>
                  </a:lnTo>
                  <a:lnTo>
                    <a:pt x="214" y="616"/>
                  </a:lnTo>
                  <a:lnTo>
                    <a:pt x="218" y="608"/>
                  </a:lnTo>
                  <a:lnTo>
                    <a:pt x="228" y="599"/>
                  </a:lnTo>
                  <a:lnTo>
                    <a:pt x="237" y="587"/>
                  </a:lnTo>
                  <a:lnTo>
                    <a:pt x="247" y="576"/>
                  </a:lnTo>
                  <a:lnTo>
                    <a:pt x="258" y="559"/>
                  </a:lnTo>
                  <a:lnTo>
                    <a:pt x="268" y="545"/>
                  </a:lnTo>
                  <a:lnTo>
                    <a:pt x="275" y="528"/>
                  </a:lnTo>
                  <a:lnTo>
                    <a:pt x="283" y="513"/>
                  </a:lnTo>
                  <a:lnTo>
                    <a:pt x="289" y="496"/>
                  </a:lnTo>
                  <a:lnTo>
                    <a:pt x="294" y="479"/>
                  </a:lnTo>
                  <a:lnTo>
                    <a:pt x="294" y="464"/>
                  </a:lnTo>
                  <a:lnTo>
                    <a:pt x="292" y="450"/>
                  </a:lnTo>
                  <a:lnTo>
                    <a:pt x="287" y="435"/>
                  </a:lnTo>
                  <a:lnTo>
                    <a:pt x="279" y="426"/>
                  </a:lnTo>
                  <a:lnTo>
                    <a:pt x="266" y="412"/>
                  </a:lnTo>
                  <a:lnTo>
                    <a:pt x="254" y="399"/>
                  </a:lnTo>
                  <a:lnTo>
                    <a:pt x="239" y="386"/>
                  </a:lnTo>
                  <a:lnTo>
                    <a:pt x="226" y="372"/>
                  </a:lnTo>
                  <a:lnTo>
                    <a:pt x="211" y="359"/>
                  </a:lnTo>
                  <a:lnTo>
                    <a:pt x="197" y="348"/>
                  </a:lnTo>
                  <a:lnTo>
                    <a:pt x="180" y="333"/>
                  </a:lnTo>
                  <a:lnTo>
                    <a:pt x="167" y="321"/>
                  </a:lnTo>
                  <a:lnTo>
                    <a:pt x="152" y="308"/>
                  </a:lnTo>
                  <a:lnTo>
                    <a:pt x="138" y="295"/>
                  </a:lnTo>
                  <a:lnTo>
                    <a:pt x="127" y="283"/>
                  </a:lnTo>
                  <a:lnTo>
                    <a:pt x="117" y="272"/>
                  </a:lnTo>
                  <a:lnTo>
                    <a:pt x="104" y="253"/>
                  </a:lnTo>
                  <a:lnTo>
                    <a:pt x="102" y="241"/>
                  </a:lnTo>
                  <a:lnTo>
                    <a:pt x="102" y="232"/>
                  </a:lnTo>
                  <a:lnTo>
                    <a:pt x="108" y="226"/>
                  </a:lnTo>
                  <a:lnTo>
                    <a:pt x="114" y="215"/>
                  </a:lnTo>
                  <a:lnTo>
                    <a:pt x="119" y="205"/>
                  </a:lnTo>
                  <a:lnTo>
                    <a:pt x="127" y="190"/>
                  </a:lnTo>
                  <a:lnTo>
                    <a:pt x="136" y="179"/>
                  </a:lnTo>
                  <a:lnTo>
                    <a:pt x="144" y="163"/>
                  </a:lnTo>
                  <a:lnTo>
                    <a:pt x="155" y="152"/>
                  </a:lnTo>
                  <a:lnTo>
                    <a:pt x="161" y="137"/>
                  </a:lnTo>
                  <a:lnTo>
                    <a:pt x="171" y="123"/>
                  </a:lnTo>
                  <a:lnTo>
                    <a:pt x="178" y="110"/>
                  </a:lnTo>
                  <a:lnTo>
                    <a:pt x="186" y="101"/>
                  </a:lnTo>
                  <a:lnTo>
                    <a:pt x="190" y="87"/>
                  </a:lnTo>
                  <a:lnTo>
                    <a:pt x="195" y="78"/>
                  </a:lnTo>
                  <a:lnTo>
                    <a:pt x="197" y="68"/>
                  </a:lnTo>
                  <a:lnTo>
                    <a:pt x="199" y="63"/>
                  </a:lnTo>
                  <a:lnTo>
                    <a:pt x="197" y="51"/>
                  </a:lnTo>
                  <a:lnTo>
                    <a:pt x="195" y="42"/>
                  </a:lnTo>
                  <a:lnTo>
                    <a:pt x="192" y="34"/>
                  </a:lnTo>
                  <a:lnTo>
                    <a:pt x="188" y="30"/>
                  </a:lnTo>
                  <a:lnTo>
                    <a:pt x="178" y="23"/>
                  </a:lnTo>
                  <a:lnTo>
                    <a:pt x="171" y="27"/>
                  </a:lnTo>
                  <a:lnTo>
                    <a:pt x="163" y="27"/>
                  </a:lnTo>
                  <a:lnTo>
                    <a:pt x="155" y="30"/>
                  </a:lnTo>
                  <a:lnTo>
                    <a:pt x="146" y="36"/>
                  </a:lnTo>
                  <a:lnTo>
                    <a:pt x="136" y="42"/>
                  </a:lnTo>
                  <a:lnTo>
                    <a:pt x="121" y="47"/>
                  </a:lnTo>
                  <a:lnTo>
                    <a:pt x="108" y="57"/>
                  </a:lnTo>
                  <a:lnTo>
                    <a:pt x="93" y="65"/>
                  </a:lnTo>
                  <a:lnTo>
                    <a:pt x="78" y="76"/>
                  </a:lnTo>
                  <a:lnTo>
                    <a:pt x="62" y="82"/>
                  </a:lnTo>
                  <a:lnTo>
                    <a:pt x="47" y="91"/>
                  </a:lnTo>
                  <a:lnTo>
                    <a:pt x="34" y="99"/>
                  </a:lnTo>
                  <a:lnTo>
                    <a:pt x="22" y="104"/>
                  </a:lnTo>
                  <a:lnTo>
                    <a:pt x="13" y="110"/>
                  </a:lnTo>
                  <a:lnTo>
                    <a:pt x="0" y="122"/>
                  </a:lnTo>
                  <a:lnTo>
                    <a:pt x="15" y="72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>
              <a:off x="4042" y="1965"/>
              <a:ext cx="110" cy="199"/>
            </a:xfrm>
            <a:custGeom>
              <a:avLst/>
              <a:gdLst>
                <a:gd name="T0" fmla="*/ 32 w 220"/>
                <a:gd name="T1" fmla="*/ 14 h 398"/>
                <a:gd name="T2" fmla="*/ 28 w 220"/>
                <a:gd name="T3" fmla="*/ 31 h 398"/>
                <a:gd name="T4" fmla="*/ 28 w 220"/>
                <a:gd name="T5" fmla="*/ 55 h 398"/>
                <a:gd name="T6" fmla="*/ 28 w 220"/>
                <a:gd name="T7" fmla="*/ 78 h 398"/>
                <a:gd name="T8" fmla="*/ 36 w 220"/>
                <a:gd name="T9" fmla="*/ 99 h 398"/>
                <a:gd name="T10" fmla="*/ 46 w 220"/>
                <a:gd name="T11" fmla="*/ 116 h 398"/>
                <a:gd name="T12" fmla="*/ 68 w 220"/>
                <a:gd name="T13" fmla="*/ 128 h 398"/>
                <a:gd name="T14" fmla="*/ 91 w 220"/>
                <a:gd name="T15" fmla="*/ 131 h 398"/>
                <a:gd name="T16" fmla="*/ 116 w 220"/>
                <a:gd name="T17" fmla="*/ 137 h 398"/>
                <a:gd name="T18" fmla="*/ 141 w 220"/>
                <a:gd name="T19" fmla="*/ 141 h 398"/>
                <a:gd name="T20" fmla="*/ 165 w 220"/>
                <a:gd name="T21" fmla="*/ 147 h 398"/>
                <a:gd name="T22" fmla="*/ 184 w 220"/>
                <a:gd name="T23" fmla="*/ 149 h 398"/>
                <a:gd name="T24" fmla="*/ 203 w 220"/>
                <a:gd name="T25" fmla="*/ 154 h 398"/>
                <a:gd name="T26" fmla="*/ 220 w 220"/>
                <a:gd name="T27" fmla="*/ 171 h 398"/>
                <a:gd name="T28" fmla="*/ 218 w 220"/>
                <a:gd name="T29" fmla="*/ 188 h 398"/>
                <a:gd name="T30" fmla="*/ 209 w 220"/>
                <a:gd name="T31" fmla="*/ 217 h 398"/>
                <a:gd name="T32" fmla="*/ 196 w 220"/>
                <a:gd name="T33" fmla="*/ 251 h 398"/>
                <a:gd name="T34" fmla="*/ 182 w 220"/>
                <a:gd name="T35" fmla="*/ 293 h 398"/>
                <a:gd name="T36" fmla="*/ 167 w 220"/>
                <a:gd name="T37" fmla="*/ 331 h 398"/>
                <a:gd name="T38" fmla="*/ 156 w 220"/>
                <a:gd name="T39" fmla="*/ 365 h 398"/>
                <a:gd name="T40" fmla="*/ 146 w 220"/>
                <a:gd name="T41" fmla="*/ 388 h 398"/>
                <a:gd name="T42" fmla="*/ 144 w 220"/>
                <a:gd name="T43" fmla="*/ 398 h 398"/>
                <a:gd name="T44" fmla="*/ 120 w 220"/>
                <a:gd name="T45" fmla="*/ 373 h 398"/>
                <a:gd name="T46" fmla="*/ 127 w 220"/>
                <a:gd name="T47" fmla="*/ 358 h 398"/>
                <a:gd name="T48" fmla="*/ 137 w 220"/>
                <a:gd name="T49" fmla="*/ 331 h 398"/>
                <a:gd name="T50" fmla="*/ 154 w 220"/>
                <a:gd name="T51" fmla="*/ 301 h 398"/>
                <a:gd name="T52" fmla="*/ 167 w 220"/>
                <a:gd name="T53" fmla="*/ 266 h 398"/>
                <a:gd name="T54" fmla="*/ 179 w 220"/>
                <a:gd name="T55" fmla="*/ 232 h 398"/>
                <a:gd name="T56" fmla="*/ 182 w 220"/>
                <a:gd name="T57" fmla="*/ 206 h 398"/>
                <a:gd name="T58" fmla="*/ 180 w 220"/>
                <a:gd name="T59" fmla="*/ 188 h 398"/>
                <a:gd name="T60" fmla="*/ 169 w 220"/>
                <a:gd name="T61" fmla="*/ 183 h 398"/>
                <a:gd name="T62" fmla="*/ 148 w 220"/>
                <a:gd name="T63" fmla="*/ 177 h 398"/>
                <a:gd name="T64" fmla="*/ 123 w 220"/>
                <a:gd name="T65" fmla="*/ 175 h 398"/>
                <a:gd name="T66" fmla="*/ 95 w 220"/>
                <a:gd name="T67" fmla="*/ 173 h 398"/>
                <a:gd name="T68" fmla="*/ 66 w 220"/>
                <a:gd name="T69" fmla="*/ 169 h 398"/>
                <a:gd name="T70" fmla="*/ 40 w 220"/>
                <a:gd name="T71" fmla="*/ 166 h 398"/>
                <a:gd name="T72" fmla="*/ 19 w 220"/>
                <a:gd name="T73" fmla="*/ 160 h 398"/>
                <a:gd name="T74" fmla="*/ 6 w 220"/>
                <a:gd name="T75" fmla="*/ 150 h 398"/>
                <a:gd name="T76" fmla="*/ 0 w 220"/>
                <a:gd name="T77" fmla="*/ 137 h 398"/>
                <a:gd name="T78" fmla="*/ 0 w 220"/>
                <a:gd name="T79" fmla="*/ 120 h 398"/>
                <a:gd name="T80" fmla="*/ 0 w 220"/>
                <a:gd name="T81" fmla="*/ 101 h 398"/>
                <a:gd name="T82" fmla="*/ 2 w 220"/>
                <a:gd name="T83" fmla="*/ 80 h 398"/>
                <a:gd name="T84" fmla="*/ 4 w 220"/>
                <a:gd name="T85" fmla="*/ 61 h 398"/>
                <a:gd name="T86" fmla="*/ 7 w 220"/>
                <a:gd name="T87" fmla="*/ 42 h 398"/>
                <a:gd name="T88" fmla="*/ 34 w 220"/>
                <a:gd name="T89" fmla="*/ 0 h 39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0"/>
                <a:gd name="T136" fmla="*/ 0 h 398"/>
                <a:gd name="T137" fmla="*/ 220 w 220"/>
                <a:gd name="T138" fmla="*/ 398 h 39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0" h="398">
                  <a:moveTo>
                    <a:pt x="34" y="0"/>
                  </a:moveTo>
                  <a:lnTo>
                    <a:pt x="32" y="14"/>
                  </a:lnTo>
                  <a:lnTo>
                    <a:pt x="30" y="21"/>
                  </a:lnTo>
                  <a:lnTo>
                    <a:pt x="28" y="31"/>
                  </a:lnTo>
                  <a:lnTo>
                    <a:pt x="28" y="42"/>
                  </a:lnTo>
                  <a:lnTo>
                    <a:pt x="28" y="55"/>
                  </a:lnTo>
                  <a:lnTo>
                    <a:pt x="28" y="65"/>
                  </a:lnTo>
                  <a:lnTo>
                    <a:pt x="28" y="78"/>
                  </a:lnTo>
                  <a:lnTo>
                    <a:pt x="30" y="88"/>
                  </a:lnTo>
                  <a:lnTo>
                    <a:pt x="36" y="99"/>
                  </a:lnTo>
                  <a:lnTo>
                    <a:pt x="38" y="107"/>
                  </a:lnTo>
                  <a:lnTo>
                    <a:pt x="46" y="116"/>
                  </a:lnTo>
                  <a:lnTo>
                    <a:pt x="55" y="122"/>
                  </a:lnTo>
                  <a:lnTo>
                    <a:pt x="68" y="128"/>
                  </a:lnTo>
                  <a:lnTo>
                    <a:pt x="78" y="130"/>
                  </a:lnTo>
                  <a:lnTo>
                    <a:pt x="91" y="131"/>
                  </a:lnTo>
                  <a:lnTo>
                    <a:pt x="103" y="133"/>
                  </a:lnTo>
                  <a:lnTo>
                    <a:pt x="116" y="137"/>
                  </a:lnTo>
                  <a:lnTo>
                    <a:pt x="127" y="139"/>
                  </a:lnTo>
                  <a:lnTo>
                    <a:pt x="141" y="141"/>
                  </a:lnTo>
                  <a:lnTo>
                    <a:pt x="152" y="143"/>
                  </a:lnTo>
                  <a:lnTo>
                    <a:pt x="165" y="147"/>
                  </a:lnTo>
                  <a:lnTo>
                    <a:pt x="175" y="147"/>
                  </a:lnTo>
                  <a:lnTo>
                    <a:pt x="184" y="149"/>
                  </a:lnTo>
                  <a:lnTo>
                    <a:pt x="194" y="150"/>
                  </a:lnTo>
                  <a:lnTo>
                    <a:pt x="203" y="154"/>
                  </a:lnTo>
                  <a:lnTo>
                    <a:pt x="215" y="162"/>
                  </a:lnTo>
                  <a:lnTo>
                    <a:pt x="220" y="171"/>
                  </a:lnTo>
                  <a:lnTo>
                    <a:pt x="218" y="177"/>
                  </a:lnTo>
                  <a:lnTo>
                    <a:pt x="218" y="188"/>
                  </a:lnTo>
                  <a:lnTo>
                    <a:pt x="213" y="200"/>
                  </a:lnTo>
                  <a:lnTo>
                    <a:pt x="209" y="217"/>
                  </a:lnTo>
                  <a:lnTo>
                    <a:pt x="201" y="232"/>
                  </a:lnTo>
                  <a:lnTo>
                    <a:pt x="196" y="251"/>
                  </a:lnTo>
                  <a:lnTo>
                    <a:pt x="188" y="272"/>
                  </a:lnTo>
                  <a:lnTo>
                    <a:pt x="182" y="293"/>
                  </a:lnTo>
                  <a:lnTo>
                    <a:pt x="175" y="312"/>
                  </a:lnTo>
                  <a:lnTo>
                    <a:pt x="167" y="331"/>
                  </a:lnTo>
                  <a:lnTo>
                    <a:pt x="160" y="348"/>
                  </a:lnTo>
                  <a:lnTo>
                    <a:pt x="156" y="365"/>
                  </a:lnTo>
                  <a:lnTo>
                    <a:pt x="150" y="377"/>
                  </a:lnTo>
                  <a:lnTo>
                    <a:pt x="146" y="388"/>
                  </a:lnTo>
                  <a:lnTo>
                    <a:pt x="144" y="396"/>
                  </a:lnTo>
                  <a:lnTo>
                    <a:pt x="144" y="398"/>
                  </a:lnTo>
                  <a:lnTo>
                    <a:pt x="120" y="377"/>
                  </a:lnTo>
                  <a:lnTo>
                    <a:pt x="120" y="373"/>
                  </a:lnTo>
                  <a:lnTo>
                    <a:pt x="123" y="369"/>
                  </a:lnTo>
                  <a:lnTo>
                    <a:pt x="127" y="358"/>
                  </a:lnTo>
                  <a:lnTo>
                    <a:pt x="133" y="348"/>
                  </a:lnTo>
                  <a:lnTo>
                    <a:pt x="137" y="331"/>
                  </a:lnTo>
                  <a:lnTo>
                    <a:pt x="146" y="318"/>
                  </a:lnTo>
                  <a:lnTo>
                    <a:pt x="154" y="301"/>
                  </a:lnTo>
                  <a:lnTo>
                    <a:pt x="161" y="285"/>
                  </a:lnTo>
                  <a:lnTo>
                    <a:pt x="167" y="266"/>
                  </a:lnTo>
                  <a:lnTo>
                    <a:pt x="173" y="249"/>
                  </a:lnTo>
                  <a:lnTo>
                    <a:pt x="179" y="232"/>
                  </a:lnTo>
                  <a:lnTo>
                    <a:pt x="182" y="219"/>
                  </a:lnTo>
                  <a:lnTo>
                    <a:pt x="182" y="206"/>
                  </a:lnTo>
                  <a:lnTo>
                    <a:pt x="184" y="196"/>
                  </a:lnTo>
                  <a:lnTo>
                    <a:pt x="180" y="188"/>
                  </a:lnTo>
                  <a:lnTo>
                    <a:pt x="179" y="187"/>
                  </a:lnTo>
                  <a:lnTo>
                    <a:pt x="169" y="183"/>
                  </a:lnTo>
                  <a:lnTo>
                    <a:pt x="160" y="181"/>
                  </a:lnTo>
                  <a:lnTo>
                    <a:pt x="148" y="177"/>
                  </a:lnTo>
                  <a:lnTo>
                    <a:pt x="137" y="177"/>
                  </a:lnTo>
                  <a:lnTo>
                    <a:pt x="123" y="175"/>
                  </a:lnTo>
                  <a:lnTo>
                    <a:pt x="110" y="175"/>
                  </a:lnTo>
                  <a:lnTo>
                    <a:pt x="95" y="173"/>
                  </a:lnTo>
                  <a:lnTo>
                    <a:pt x="82" y="173"/>
                  </a:lnTo>
                  <a:lnTo>
                    <a:pt x="66" y="169"/>
                  </a:lnTo>
                  <a:lnTo>
                    <a:pt x="53" y="168"/>
                  </a:lnTo>
                  <a:lnTo>
                    <a:pt x="40" y="166"/>
                  </a:lnTo>
                  <a:lnTo>
                    <a:pt x="30" y="164"/>
                  </a:lnTo>
                  <a:lnTo>
                    <a:pt x="19" y="160"/>
                  </a:lnTo>
                  <a:lnTo>
                    <a:pt x="11" y="156"/>
                  </a:lnTo>
                  <a:lnTo>
                    <a:pt x="6" y="150"/>
                  </a:lnTo>
                  <a:lnTo>
                    <a:pt x="4" y="147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0" y="120"/>
                  </a:lnTo>
                  <a:lnTo>
                    <a:pt x="0" y="111"/>
                  </a:lnTo>
                  <a:lnTo>
                    <a:pt x="0" y="101"/>
                  </a:lnTo>
                  <a:lnTo>
                    <a:pt x="0" y="90"/>
                  </a:lnTo>
                  <a:lnTo>
                    <a:pt x="2" y="80"/>
                  </a:lnTo>
                  <a:lnTo>
                    <a:pt x="4" y="71"/>
                  </a:lnTo>
                  <a:lnTo>
                    <a:pt x="4" y="61"/>
                  </a:lnTo>
                  <a:lnTo>
                    <a:pt x="6" y="50"/>
                  </a:lnTo>
                  <a:lnTo>
                    <a:pt x="7" y="42"/>
                  </a:lnTo>
                  <a:lnTo>
                    <a:pt x="11" y="2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>
              <a:off x="4216" y="2887"/>
              <a:ext cx="104" cy="474"/>
            </a:xfrm>
            <a:custGeom>
              <a:avLst/>
              <a:gdLst>
                <a:gd name="T0" fmla="*/ 30 w 209"/>
                <a:gd name="T1" fmla="*/ 19 h 949"/>
                <a:gd name="T2" fmla="*/ 32 w 209"/>
                <a:gd name="T3" fmla="*/ 21 h 949"/>
                <a:gd name="T4" fmla="*/ 42 w 209"/>
                <a:gd name="T5" fmla="*/ 34 h 949"/>
                <a:gd name="T6" fmla="*/ 55 w 209"/>
                <a:gd name="T7" fmla="*/ 52 h 949"/>
                <a:gd name="T8" fmla="*/ 74 w 209"/>
                <a:gd name="T9" fmla="*/ 80 h 949"/>
                <a:gd name="T10" fmla="*/ 95 w 209"/>
                <a:gd name="T11" fmla="*/ 112 h 949"/>
                <a:gd name="T12" fmla="*/ 116 w 209"/>
                <a:gd name="T13" fmla="*/ 154 h 949"/>
                <a:gd name="T14" fmla="*/ 139 w 209"/>
                <a:gd name="T15" fmla="*/ 202 h 949"/>
                <a:gd name="T16" fmla="*/ 161 w 209"/>
                <a:gd name="T17" fmla="*/ 259 h 949"/>
                <a:gd name="T18" fmla="*/ 178 w 209"/>
                <a:gd name="T19" fmla="*/ 318 h 949"/>
                <a:gd name="T20" fmla="*/ 196 w 209"/>
                <a:gd name="T21" fmla="*/ 388 h 949"/>
                <a:gd name="T22" fmla="*/ 203 w 209"/>
                <a:gd name="T23" fmla="*/ 460 h 949"/>
                <a:gd name="T24" fmla="*/ 209 w 209"/>
                <a:gd name="T25" fmla="*/ 544 h 949"/>
                <a:gd name="T26" fmla="*/ 205 w 209"/>
                <a:gd name="T27" fmla="*/ 631 h 949"/>
                <a:gd name="T28" fmla="*/ 194 w 209"/>
                <a:gd name="T29" fmla="*/ 725 h 949"/>
                <a:gd name="T30" fmla="*/ 173 w 209"/>
                <a:gd name="T31" fmla="*/ 825 h 949"/>
                <a:gd name="T32" fmla="*/ 140 w 209"/>
                <a:gd name="T33" fmla="*/ 934 h 949"/>
                <a:gd name="T34" fmla="*/ 133 w 209"/>
                <a:gd name="T35" fmla="*/ 939 h 949"/>
                <a:gd name="T36" fmla="*/ 116 w 209"/>
                <a:gd name="T37" fmla="*/ 949 h 949"/>
                <a:gd name="T38" fmla="*/ 106 w 209"/>
                <a:gd name="T39" fmla="*/ 949 h 949"/>
                <a:gd name="T40" fmla="*/ 99 w 209"/>
                <a:gd name="T41" fmla="*/ 947 h 949"/>
                <a:gd name="T42" fmla="*/ 95 w 209"/>
                <a:gd name="T43" fmla="*/ 941 h 949"/>
                <a:gd name="T44" fmla="*/ 95 w 209"/>
                <a:gd name="T45" fmla="*/ 937 h 949"/>
                <a:gd name="T46" fmla="*/ 95 w 209"/>
                <a:gd name="T47" fmla="*/ 930 h 949"/>
                <a:gd name="T48" fmla="*/ 95 w 209"/>
                <a:gd name="T49" fmla="*/ 922 h 949"/>
                <a:gd name="T50" fmla="*/ 95 w 209"/>
                <a:gd name="T51" fmla="*/ 905 h 949"/>
                <a:gd name="T52" fmla="*/ 100 w 209"/>
                <a:gd name="T53" fmla="*/ 882 h 949"/>
                <a:gd name="T54" fmla="*/ 108 w 209"/>
                <a:gd name="T55" fmla="*/ 850 h 949"/>
                <a:gd name="T56" fmla="*/ 118 w 209"/>
                <a:gd name="T57" fmla="*/ 816 h 949"/>
                <a:gd name="T58" fmla="*/ 127 w 209"/>
                <a:gd name="T59" fmla="*/ 772 h 949"/>
                <a:gd name="T60" fmla="*/ 137 w 209"/>
                <a:gd name="T61" fmla="*/ 725 h 949"/>
                <a:gd name="T62" fmla="*/ 146 w 209"/>
                <a:gd name="T63" fmla="*/ 671 h 949"/>
                <a:gd name="T64" fmla="*/ 156 w 209"/>
                <a:gd name="T65" fmla="*/ 616 h 949"/>
                <a:gd name="T66" fmla="*/ 156 w 209"/>
                <a:gd name="T67" fmla="*/ 553 h 949"/>
                <a:gd name="T68" fmla="*/ 156 w 209"/>
                <a:gd name="T69" fmla="*/ 491 h 949"/>
                <a:gd name="T70" fmla="*/ 152 w 209"/>
                <a:gd name="T71" fmla="*/ 422 h 949"/>
                <a:gd name="T72" fmla="*/ 142 w 209"/>
                <a:gd name="T73" fmla="*/ 356 h 949"/>
                <a:gd name="T74" fmla="*/ 125 w 209"/>
                <a:gd name="T75" fmla="*/ 285 h 949"/>
                <a:gd name="T76" fmla="*/ 100 w 209"/>
                <a:gd name="T77" fmla="*/ 215 h 949"/>
                <a:gd name="T78" fmla="*/ 70 w 209"/>
                <a:gd name="T79" fmla="*/ 143 h 949"/>
                <a:gd name="T80" fmla="*/ 30 w 209"/>
                <a:gd name="T81" fmla="*/ 76 h 949"/>
                <a:gd name="T82" fmla="*/ 23 w 209"/>
                <a:gd name="T83" fmla="*/ 63 h 949"/>
                <a:gd name="T84" fmla="*/ 15 w 209"/>
                <a:gd name="T85" fmla="*/ 50 h 949"/>
                <a:gd name="T86" fmla="*/ 7 w 209"/>
                <a:gd name="T87" fmla="*/ 33 h 949"/>
                <a:gd name="T88" fmla="*/ 4 w 209"/>
                <a:gd name="T89" fmla="*/ 17 h 949"/>
                <a:gd name="T90" fmla="*/ 0 w 209"/>
                <a:gd name="T91" fmla="*/ 6 h 949"/>
                <a:gd name="T92" fmla="*/ 4 w 209"/>
                <a:gd name="T93" fmla="*/ 0 h 949"/>
                <a:gd name="T94" fmla="*/ 5 w 209"/>
                <a:gd name="T95" fmla="*/ 0 h 949"/>
                <a:gd name="T96" fmla="*/ 11 w 209"/>
                <a:gd name="T97" fmla="*/ 4 h 949"/>
                <a:gd name="T98" fmla="*/ 19 w 209"/>
                <a:gd name="T99" fmla="*/ 10 h 949"/>
                <a:gd name="T100" fmla="*/ 30 w 209"/>
                <a:gd name="T101" fmla="*/ 19 h 949"/>
                <a:gd name="T102" fmla="*/ 30 w 209"/>
                <a:gd name="T103" fmla="*/ 19 h 94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09"/>
                <a:gd name="T157" fmla="*/ 0 h 949"/>
                <a:gd name="T158" fmla="*/ 209 w 209"/>
                <a:gd name="T159" fmla="*/ 949 h 94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09" h="949">
                  <a:moveTo>
                    <a:pt x="30" y="19"/>
                  </a:moveTo>
                  <a:lnTo>
                    <a:pt x="32" y="21"/>
                  </a:lnTo>
                  <a:lnTo>
                    <a:pt x="42" y="34"/>
                  </a:lnTo>
                  <a:lnTo>
                    <a:pt x="55" y="52"/>
                  </a:lnTo>
                  <a:lnTo>
                    <a:pt x="74" y="80"/>
                  </a:lnTo>
                  <a:lnTo>
                    <a:pt x="95" y="112"/>
                  </a:lnTo>
                  <a:lnTo>
                    <a:pt x="116" y="154"/>
                  </a:lnTo>
                  <a:lnTo>
                    <a:pt x="139" y="202"/>
                  </a:lnTo>
                  <a:lnTo>
                    <a:pt x="161" y="259"/>
                  </a:lnTo>
                  <a:lnTo>
                    <a:pt x="178" y="318"/>
                  </a:lnTo>
                  <a:lnTo>
                    <a:pt x="196" y="388"/>
                  </a:lnTo>
                  <a:lnTo>
                    <a:pt x="203" y="460"/>
                  </a:lnTo>
                  <a:lnTo>
                    <a:pt x="209" y="544"/>
                  </a:lnTo>
                  <a:lnTo>
                    <a:pt x="205" y="631"/>
                  </a:lnTo>
                  <a:lnTo>
                    <a:pt x="194" y="725"/>
                  </a:lnTo>
                  <a:lnTo>
                    <a:pt x="173" y="825"/>
                  </a:lnTo>
                  <a:lnTo>
                    <a:pt x="140" y="934"/>
                  </a:lnTo>
                  <a:lnTo>
                    <a:pt x="133" y="939"/>
                  </a:lnTo>
                  <a:lnTo>
                    <a:pt x="116" y="949"/>
                  </a:lnTo>
                  <a:lnTo>
                    <a:pt x="106" y="949"/>
                  </a:lnTo>
                  <a:lnTo>
                    <a:pt x="99" y="947"/>
                  </a:lnTo>
                  <a:lnTo>
                    <a:pt x="95" y="941"/>
                  </a:lnTo>
                  <a:lnTo>
                    <a:pt x="95" y="937"/>
                  </a:lnTo>
                  <a:lnTo>
                    <a:pt x="95" y="930"/>
                  </a:lnTo>
                  <a:lnTo>
                    <a:pt x="95" y="922"/>
                  </a:lnTo>
                  <a:lnTo>
                    <a:pt x="95" y="905"/>
                  </a:lnTo>
                  <a:lnTo>
                    <a:pt x="100" y="882"/>
                  </a:lnTo>
                  <a:lnTo>
                    <a:pt x="108" y="850"/>
                  </a:lnTo>
                  <a:lnTo>
                    <a:pt x="118" y="816"/>
                  </a:lnTo>
                  <a:lnTo>
                    <a:pt x="127" y="772"/>
                  </a:lnTo>
                  <a:lnTo>
                    <a:pt x="137" y="725"/>
                  </a:lnTo>
                  <a:lnTo>
                    <a:pt x="146" y="671"/>
                  </a:lnTo>
                  <a:lnTo>
                    <a:pt x="156" y="616"/>
                  </a:lnTo>
                  <a:lnTo>
                    <a:pt x="156" y="553"/>
                  </a:lnTo>
                  <a:lnTo>
                    <a:pt x="156" y="491"/>
                  </a:lnTo>
                  <a:lnTo>
                    <a:pt x="152" y="422"/>
                  </a:lnTo>
                  <a:lnTo>
                    <a:pt x="142" y="356"/>
                  </a:lnTo>
                  <a:lnTo>
                    <a:pt x="125" y="285"/>
                  </a:lnTo>
                  <a:lnTo>
                    <a:pt x="100" y="215"/>
                  </a:lnTo>
                  <a:lnTo>
                    <a:pt x="70" y="143"/>
                  </a:lnTo>
                  <a:lnTo>
                    <a:pt x="30" y="76"/>
                  </a:lnTo>
                  <a:lnTo>
                    <a:pt x="23" y="63"/>
                  </a:lnTo>
                  <a:lnTo>
                    <a:pt x="15" y="50"/>
                  </a:lnTo>
                  <a:lnTo>
                    <a:pt x="7" y="33"/>
                  </a:lnTo>
                  <a:lnTo>
                    <a:pt x="4" y="17"/>
                  </a:lnTo>
                  <a:lnTo>
                    <a:pt x="0" y="6"/>
                  </a:lnTo>
                  <a:lnTo>
                    <a:pt x="4" y="0"/>
                  </a:lnTo>
                  <a:lnTo>
                    <a:pt x="5" y="0"/>
                  </a:lnTo>
                  <a:lnTo>
                    <a:pt x="11" y="4"/>
                  </a:lnTo>
                  <a:lnTo>
                    <a:pt x="19" y="10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>
              <a:off x="4277" y="2170"/>
              <a:ext cx="221" cy="466"/>
            </a:xfrm>
            <a:custGeom>
              <a:avLst/>
              <a:gdLst>
                <a:gd name="T0" fmla="*/ 251 w 443"/>
                <a:gd name="T1" fmla="*/ 15 h 931"/>
                <a:gd name="T2" fmla="*/ 293 w 443"/>
                <a:gd name="T3" fmla="*/ 66 h 931"/>
                <a:gd name="T4" fmla="*/ 354 w 443"/>
                <a:gd name="T5" fmla="*/ 160 h 931"/>
                <a:gd name="T6" fmla="*/ 411 w 443"/>
                <a:gd name="T7" fmla="*/ 283 h 931"/>
                <a:gd name="T8" fmla="*/ 443 w 443"/>
                <a:gd name="T9" fmla="*/ 426 h 931"/>
                <a:gd name="T10" fmla="*/ 428 w 443"/>
                <a:gd name="T11" fmla="*/ 580 h 931"/>
                <a:gd name="T12" fmla="*/ 343 w 443"/>
                <a:gd name="T13" fmla="*/ 730 h 931"/>
                <a:gd name="T14" fmla="*/ 164 w 443"/>
                <a:gd name="T15" fmla="*/ 869 h 931"/>
                <a:gd name="T16" fmla="*/ 31 w 443"/>
                <a:gd name="T17" fmla="*/ 930 h 931"/>
                <a:gd name="T18" fmla="*/ 16 w 443"/>
                <a:gd name="T19" fmla="*/ 920 h 931"/>
                <a:gd name="T20" fmla="*/ 0 w 443"/>
                <a:gd name="T21" fmla="*/ 907 h 931"/>
                <a:gd name="T22" fmla="*/ 2 w 443"/>
                <a:gd name="T23" fmla="*/ 891 h 931"/>
                <a:gd name="T24" fmla="*/ 16 w 443"/>
                <a:gd name="T25" fmla="*/ 878 h 931"/>
                <a:gd name="T26" fmla="*/ 42 w 443"/>
                <a:gd name="T27" fmla="*/ 863 h 931"/>
                <a:gd name="T28" fmla="*/ 88 w 443"/>
                <a:gd name="T29" fmla="*/ 834 h 931"/>
                <a:gd name="T30" fmla="*/ 151 w 443"/>
                <a:gd name="T31" fmla="*/ 796 h 931"/>
                <a:gd name="T32" fmla="*/ 219 w 443"/>
                <a:gd name="T33" fmla="*/ 749 h 931"/>
                <a:gd name="T34" fmla="*/ 284 w 443"/>
                <a:gd name="T35" fmla="*/ 692 h 931"/>
                <a:gd name="T36" fmla="*/ 341 w 443"/>
                <a:gd name="T37" fmla="*/ 625 h 931"/>
                <a:gd name="T38" fmla="*/ 382 w 443"/>
                <a:gd name="T39" fmla="*/ 553 h 931"/>
                <a:gd name="T40" fmla="*/ 400 w 443"/>
                <a:gd name="T41" fmla="*/ 471 h 931"/>
                <a:gd name="T42" fmla="*/ 388 w 443"/>
                <a:gd name="T43" fmla="*/ 384 h 931"/>
                <a:gd name="T44" fmla="*/ 367 w 443"/>
                <a:gd name="T45" fmla="*/ 304 h 931"/>
                <a:gd name="T46" fmla="*/ 343 w 443"/>
                <a:gd name="T47" fmla="*/ 234 h 931"/>
                <a:gd name="T48" fmla="*/ 318 w 443"/>
                <a:gd name="T49" fmla="*/ 173 h 931"/>
                <a:gd name="T50" fmla="*/ 291 w 443"/>
                <a:gd name="T51" fmla="*/ 125 h 931"/>
                <a:gd name="T52" fmla="*/ 268 w 443"/>
                <a:gd name="T53" fmla="*/ 85 h 931"/>
                <a:gd name="T54" fmla="*/ 249 w 443"/>
                <a:gd name="T55" fmla="*/ 61 h 931"/>
                <a:gd name="T56" fmla="*/ 240 w 443"/>
                <a:gd name="T57" fmla="*/ 46 h 931"/>
                <a:gd name="T58" fmla="*/ 236 w 443"/>
                <a:gd name="T59" fmla="*/ 34 h 931"/>
                <a:gd name="T60" fmla="*/ 232 w 443"/>
                <a:gd name="T61" fmla="*/ 15 h 931"/>
                <a:gd name="T62" fmla="*/ 230 w 443"/>
                <a:gd name="T63" fmla="*/ 0 h 931"/>
                <a:gd name="T64" fmla="*/ 246 w 443"/>
                <a:gd name="T65" fmla="*/ 9 h 9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3"/>
                <a:gd name="T100" fmla="*/ 0 h 931"/>
                <a:gd name="T101" fmla="*/ 443 w 443"/>
                <a:gd name="T102" fmla="*/ 931 h 93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3" h="931">
                  <a:moveTo>
                    <a:pt x="246" y="9"/>
                  </a:moveTo>
                  <a:lnTo>
                    <a:pt x="251" y="15"/>
                  </a:lnTo>
                  <a:lnTo>
                    <a:pt x="268" y="36"/>
                  </a:lnTo>
                  <a:lnTo>
                    <a:pt x="293" y="66"/>
                  </a:lnTo>
                  <a:lnTo>
                    <a:pt x="322" y="108"/>
                  </a:lnTo>
                  <a:lnTo>
                    <a:pt x="354" y="160"/>
                  </a:lnTo>
                  <a:lnTo>
                    <a:pt x="384" y="219"/>
                  </a:lnTo>
                  <a:lnTo>
                    <a:pt x="411" y="283"/>
                  </a:lnTo>
                  <a:lnTo>
                    <a:pt x="434" y="355"/>
                  </a:lnTo>
                  <a:lnTo>
                    <a:pt x="443" y="426"/>
                  </a:lnTo>
                  <a:lnTo>
                    <a:pt x="443" y="502"/>
                  </a:lnTo>
                  <a:lnTo>
                    <a:pt x="428" y="580"/>
                  </a:lnTo>
                  <a:lnTo>
                    <a:pt x="398" y="658"/>
                  </a:lnTo>
                  <a:lnTo>
                    <a:pt x="343" y="730"/>
                  </a:lnTo>
                  <a:lnTo>
                    <a:pt x="267" y="802"/>
                  </a:lnTo>
                  <a:lnTo>
                    <a:pt x="164" y="869"/>
                  </a:lnTo>
                  <a:lnTo>
                    <a:pt x="35" y="931"/>
                  </a:lnTo>
                  <a:lnTo>
                    <a:pt x="31" y="930"/>
                  </a:lnTo>
                  <a:lnTo>
                    <a:pt x="23" y="926"/>
                  </a:lnTo>
                  <a:lnTo>
                    <a:pt x="16" y="920"/>
                  </a:lnTo>
                  <a:lnTo>
                    <a:pt x="6" y="916"/>
                  </a:lnTo>
                  <a:lnTo>
                    <a:pt x="0" y="907"/>
                  </a:lnTo>
                  <a:lnTo>
                    <a:pt x="0" y="897"/>
                  </a:lnTo>
                  <a:lnTo>
                    <a:pt x="2" y="891"/>
                  </a:lnTo>
                  <a:lnTo>
                    <a:pt x="10" y="886"/>
                  </a:lnTo>
                  <a:lnTo>
                    <a:pt x="16" y="878"/>
                  </a:lnTo>
                  <a:lnTo>
                    <a:pt x="29" y="872"/>
                  </a:lnTo>
                  <a:lnTo>
                    <a:pt x="42" y="863"/>
                  </a:lnTo>
                  <a:lnTo>
                    <a:pt x="63" y="850"/>
                  </a:lnTo>
                  <a:lnTo>
                    <a:pt x="88" y="834"/>
                  </a:lnTo>
                  <a:lnTo>
                    <a:pt x="118" y="819"/>
                  </a:lnTo>
                  <a:lnTo>
                    <a:pt x="151" y="796"/>
                  </a:lnTo>
                  <a:lnTo>
                    <a:pt x="183" y="776"/>
                  </a:lnTo>
                  <a:lnTo>
                    <a:pt x="219" y="749"/>
                  </a:lnTo>
                  <a:lnTo>
                    <a:pt x="253" y="724"/>
                  </a:lnTo>
                  <a:lnTo>
                    <a:pt x="284" y="692"/>
                  </a:lnTo>
                  <a:lnTo>
                    <a:pt x="316" y="661"/>
                  </a:lnTo>
                  <a:lnTo>
                    <a:pt x="341" y="625"/>
                  </a:lnTo>
                  <a:lnTo>
                    <a:pt x="365" y="591"/>
                  </a:lnTo>
                  <a:lnTo>
                    <a:pt x="382" y="553"/>
                  </a:lnTo>
                  <a:lnTo>
                    <a:pt x="396" y="513"/>
                  </a:lnTo>
                  <a:lnTo>
                    <a:pt x="400" y="471"/>
                  </a:lnTo>
                  <a:lnTo>
                    <a:pt x="400" y="430"/>
                  </a:lnTo>
                  <a:lnTo>
                    <a:pt x="388" y="384"/>
                  </a:lnTo>
                  <a:lnTo>
                    <a:pt x="381" y="344"/>
                  </a:lnTo>
                  <a:lnTo>
                    <a:pt x="367" y="304"/>
                  </a:lnTo>
                  <a:lnTo>
                    <a:pt x="358" y="270"/>
                  </a:lnTo>
                  <a:lnTo>
                    <a:pt x="343" y="234"/>
                  </a:lnTo>
                  <a:lnTo>
                    <a:pt x="331" y="203"/>
                  </a:lnTo>
                  <a:lnTo>
                    <a:pt x="318" y="173"/>
                  </a:lnTo>
                  <a:lnTo>
                    <a:pt x="305" y="148"/>
                  </a:lnTo>
                  <a:lnTo>
                    <a:pt x="291" y="125"/>
                  </a:lnTo>
                  <a:lnTo>
                    <a:pt x="280" y="104"/>
                  </a:lnTo>
                  <a:lnTo>
                    <a:pt x="268" y="85"/>
                  </a:lnTo>
                  <a:lnTo>
                    <a:pt x="259" y="72"/>
                  </a:lnTo>
                  <a:lnTo>
                    <a:pt x="249" y="61"/>
                  </a:lnTo>
                  <a:lnTo>
                    <a:pt x="244" y="51"/>
                  </a:lnTo>
                  <a:lnTo>
                    <a:pt x="240" y="46"/>
                  </a:lnTo>
                  <a:lnTo>
                    <a:pt x="238" y="44"/>
                  </a:lnTo>
                  <a:lnTo>
                    <a:pt x="236" y="34"/>
                  </a:lnTo>
                  <a:lnTo>
                    <a:pt x="232" y="25"/>
                  </a:lnTo>
                  <a:lnTo>
                    <a:pt x="232" y="15"/>
                  </a:lnTo>
                  <a:lnTo>
                    <a:pt x="229" y="4"/>
                  </a:lnTo>
                  <a:lnTo>
                    <a:pt x="230" y="0"/>
                  </a:lnTo>
                  <a:lnTo>
                    <a:pt x="236" y="0"/>
                  </a:lnTo>
                  <a:lnTo>
                    <a:pt x="24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>
              <a:off x="4091" y="2486"/>
              <a:ext cx="81" cy="286"/>
            </a:xfrm>
            <a:custGeom>
              <a:avLst/>
              <a:gdLst>
                <a:gd name="T0" fmla="*/ 17 w 161"/>
                <a:gd name="T1" fmla="*/ 13 h 572"/>
                <a:gd name="T2" fmla="*/ 9 w 161"/>
                <a:gd name="T3" fmla="*/ 32 h 572"/>
                <a:gd name="T4" fmla="*/ 5 w 161"/>
                <a:gd name="T5" fmla="*/ 51 h 572"/>
                <a:gd name="T6" fmla="*/ 2 w 161"/>
                <a:gd name="T7" fmla="*/ 70 h 572"/>
                <a:gd name="T8" fmla="*/ 0 w 161"/>
                <a:gd name="T9" fmla="*/ 91 h 572"/>
                <a:gd name="T10" fmla="*/ 0 w 161"/>
                <a:gd name="T11" fmla="*/ 116 h 572"/>
                <a:gd name="T12" fmla="*/ 15 w 161"/>
                <a:gd name="T13" fmla="*/ 135 h 572"/>
                <a:gd name="T14" fmla="*/ 40 w 161"/>
                <a:gd name="T15" fmla="*/ 158 h 572"/>
                <a:gd name="T16" fmla="*/ 61 w 161"/>
                <a:gd name="T17" fmla="*/ 179 h 572"/>
                <a:gd name="T18" fmla="*/ 81 w 161"/>
                <a:gd name="T19" fmla="*/ 202 h 572"/>
                <a:gd name="T20" fmla="*/ 99 w 161"/>
                <a:gd name="T21" fmla="*/ 226 h 572"/>
                <a:gd name="T22" fmla="*/ 110 w 161"/>
                <a:gd name="T23" fmla="*/ 247 h 572"/>
                <a:gd name="T24" fmla="*/ 116 w 161"/>
                <a:gd name="T25" fmla="*/ 266 h 572"/>
                <a:gd name="T26" fmla="*/ 106 w 161"/>
                <a:gd name="T27" fmla="*/ 287 h 572"/>
                <a:gd name="T28" fmla="*/ 87 w 161"/>
                <a:gd name="T29" fmla="*/ 318 h 572"/>
                <a:gd name="T30" fmla="*/ 74 w 161"/>
                <a:gd name="T31" fmla="*/ 348 h 572"/>
                <a:gd name="T32" fmla="*/ 68 w 161"/>
                <a:gd name="T33" fmla="*/ 376 h 572"/>
                <a:gd name="T34" fmla="*/ 70 w 161"/>
                <a:gd name="T35" fmla="*/ 390 h 572"/>
                <a:gd name="T36" fmla="*/ 74 w 161"/>
                <a:gd name="T37" fmla="*/ 409 h 572"/>
                <a:gd name="T38" fmla="*/ 83 w 161"/>
                <a:gd name="T39" fmla="*/ 437 h 572"/>
                <a:gd name="T40" fmla="*/ 95 w 161"/>
                <a:gd name="T41" fmla="*/ 470 h 572"/>
                <a:gd name="T42" fmla="*/ 102 w 161"/>
                <a:gd name="T43" fmla="*/ 502 h 572"/>
                <a:gd name="T44" fmla="*/ 112 w 161"/>
                <a:gd name="T45" fmla="*/ 530 h 572"/>
                <a:gd name="T46" fmla="*/ 119 w 161"/>
                <a:gd name="T47" fmla="*/ 555 h 572"/>
                <a:gd name="T48" fmla="*/ 123 w 161"/>
                <a:gd name="T49" fmla="*/ 570 h 572"/>
                <a:gd name="T50" fmla="*/ 127 w 161"/>
                <a:gd name="T51" fmla="*/ 530 h 572"/>
                <a:gd name="T52" fmla="*/ 123 w 161"/>
                <a:gd name="T53" fmla="*/ 525 h 572"/>
                <a:gd name="T54" fmla="*/ 119 w 161"/>
                <a:gd name="T55" fmla="*/ 510 h 572"/>
                <a:gd name="T56" fmla="*/ 112 w 161"/>
                <a:gd name="T57" fmla="*/ 485 h 572"/>
                <a:gd name="T58" fmla="*/ 106 w 161"/>
                <a:gd name="T59" fmla="*/ 458 h 572"/>
                <a:gd name="T60" fmla="*/ 99 w 161"/>
                <a:gd name="T61" fmla="*/ 428 h 572"/>
                <a:gd name="T62" fmla="*/ 97 w 161"/>
                <a:gd name="T63" fmla="*/ 401 h 572"/>
                <a:gd name="T64" fmla="*/ 97 w 161"/>
                <a:gd name="T65" fmla="*/ 378 h 572"/>
                <a:gd name="T66" fmla="*/ 102 w 161"/>
                <a:gd name="T67" fmla="*/ 365 h 572"/>
                <a:gd name="T68" fmla="*/ 123 w 161"/>
                <a:gd name="T69" fmla="*/ 338 h 572"/>
                <a:gd name="T70" fmla="*/ 146 w 161"/>
                <a:gd name="T71" fmla="*/ 310 h 572"/>
                <a:gd name="T72" fmla="*/ 161 w 161"/>
                <a:gd name="T73" fmla="*/ 281 h 572"/>
                <a:gd name="T74" fmla="*/ 159 w 161"/>
                <a:gd name="T75" fmla="*/ 255 h 572"/>
                <a:gd name="T76" fmla="*/ 144 w 161"/>
                <a:gd name="T77" fmla="*/ 240 h 572"/>
                <a:gd name="T78" fmla="*/ 125 w 161"/>
                <a:gd name="T79" fmla="*/ 219 h 572"/>
                <a:gd name="T80" fmla="*/ 100 w 161"/>
                <a:gd name="T81" fmla="*/ 194 h 572"/>
                <a:gd name="T82" fmla="*/ 78 w 161"/>
                <a:gd name="T83" fmla="*/ 171 h 572"/>
                <a:gd name="T84" fmla="*/ 53 w 161"/>
                <a:gd name="T85" fmla="*/ 146 h 572"/>
                <a:gd name="T86" fmla="*/ 34 w 161"/>
                <a:gd name="T87" fmla="*/ 126 h 572"/>
                <a:gd name="T88" fmla="*/ 23 w 161"/>
                <a:gd name="T89" fmla="*/ 97 h 572"/>
                <a:gd name="T90" fmla="*/ 28 w 161"/>
                <a:gd name="T91" fmla="*/ 84 h 572"/>
                <a:gd name="T92" fmla="*/ 34 w 161"/>
                <a:gd name="T93" fmla="*/ 67 h 572"/>
                <a:gd name="T94" fmla="*/ 38 w 161"/>
                <a:gd name="T95" fmla="*/ 48 h 572"/>
                <a:gd name="T96" fmla="*/ 43 w 161"/>
                <a:gd name="T97" fmla="*/ 30 h 572"/>
                <a:gd name="T98" fmla="*/ 40 w 161"/>
                <a:gd name="T99" fmla="*/ 2 h 572"/>
                <a:gd name="T100" fmla="*/ 17 w 161"/>
                <a:gd name="T101" fmla="*/ 10 h 5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61"/>
                <a:gd name="T154" fmla="*/ 0 h 572"/>
                <a:gd name="T155" fmla="*/ 161 w 161"/>
                <a:gd name="T156" fmla="*/ 572 h 57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61" h="572">
                  <a:moveTo>
                    <a:pt x="17" y="10"/>
                  </a:moveTo>
                  <a:lnTo>
                    <a:pt x="17" y="13"/>
                  </a:lnTo>
                  <a:lnTo>
                    <a:pt x="13" y="25"/>
                  </a:lnTo>
                  <a:lnTo>
                    <a:pt x="9" y="32"/>
                  </a:lnTo>
                  <a:lnTo>
                    <a:pt x="9" y="40"/>
                  </a:lnTo>
                  <a:lnTo>
                    <a:pt x="5" y="51"/>
                  </a:lnTo>
                  <a:lnTo>
                    <a:pt x="5" y="61"/>
                  </a:lnTo>
                  <a:lnTo>
                    <a:pt x="2" y="70"/>
                  </a:lnTo>
                  <a:lnTo>
                    <a:pt x="0" y="80"/>
                  </a:lnTo>
                  <a:lnTo>
                    <a:pt x="0" y="91"/>
                  </a:lnTo>
                  <a:lnTo>
                    <a:pt x="0" y="101"/>
                  </a:lnTo>
                  <a:lnTo>
                    <a:pt x="0" y="116"/>
                  </a:lnTo>
                  <a:lnTo>
                    <a:pt x="5" y="126"/>
                  </a:lnTo>
                  <a:lnTo>
                    <a:pt x="15" y="135"/>
                  </a:lnTo>
                  <a:lnTo>
                    <a:pt x="32" y="148"/>
                  </a:lnTo>
                  <a:lnTo>
                    <a:pt x="40" y="158"/>
                  </a:lnTo>
                  <a:lnTo>
                    <a:pt x="51" y="167"/>
                  </a:lnTo>
                  <a:lnTo>
                    <a:pt x="61" y="179"/>
                  </a:lnTo>
                  <a:lnTo>
                    <a:pt x="74" y="192"/>
                  </a:lnTo>
                  <a:lnTo>
                    <a:pt x="81" y="202"/>
                  </a:lnTo>
                  <a:lnTo>
                    <a:pt x="93" y="215"/>
                  </a:lnTo>
                  <a:lnTo>
                    <a:pt x="99" y="226"/>
                  </a:lnTo>
                  <a:lnTo>
                    <a:pt x="106" y="240"/>
                  </a:lnTo>
                  <a:lnTo>
                    <a:pt x="110" y="247"/>
                  </a:lnTo>
                  <a:lnTo>
                    <a:pt x="116" y="259"/>
                  </a:lnTo>
                  <a:lnTo>
                    <a:pt x="116" y="266"/>
                  </a:lnTo>
                  <a:lnTo>
                    <a:pt x="116" y="276"/>
                  </a:lnTo>
                  <a:lnTo>
                    <a:pt x="106" y="287"/>
                  </a:lnTo>
                  <a:lnTo>
                    <a:pt x="99" y="302"/>
                  </a:lnTo>
                  <a:lnTo>
                    <a:pt x="87" y="318"/>
                  </a:lnTo>
                  <a:lnTo>
                    <a:pt x="81" y="335"/>
                  </a:lnTo>
                  <a:lnTo>
                    <a:pt x="74" y="348"/>
                  </a:lnTo>
                  <a:lnTo>
                    <a:pt x="70" y="365"/>
                  </a:lnTo>
                  <a:lnTo>
                    <a:pt x="68" y="376"/>
                  </a:lnTo>
                  <a:lnTo>
                    <a:pt x="70" y="386"/>
                  </a:lnTo>
                  <a:lnTo>
                    <a:pt x="70" y="390"/>
                  </a:lnTo>
                  <a:lnTo>
                    <a:pt x="72" y="399"/>
                  </a:lnTo>
                  <a:lnTo>
                    <a:pt x="74" y="409"/>
                  </a:lnTo>
                  <a:lnTo>
                    <a:pt x="80" y="424"/>
                  </a:lnTo>
                  <a:lnTo>
                    <a:pt x="83" y="437"/>
                  </a:lnTo>
                  <a:lnTo>
                    <a:pt x="89" y="452"/>
                  </a:lnTo>
                  <a:lnTo>
                    <a:pt x="95" y="470"/>
                  </a:lnTo>
                  <a:lnTo>
                    <a:pt x="99" y="489"/>
                  </a:lnTo>
                  <a:lnTo>
                    <a:pt x="102" y="502"/>
                  </a:lnTo>
                  <a:lnTo>
                    <a:pt x="108" y="517"/>
                  </a:lnTo>
                  <a:lnTo>
                    <a:pt x="112" y="530"/>
                  </a:lnTo>
                  <a:lnTo>
                    <a:pt x="118" y="546"/>
                  </a:lnTo>
                  <a:lnTo>
                    <a:pt x="119" y="555"/>
                  </a:lnTo>
                  <a:lnTo>
                    <a:pt x="121" y="565"/>
                  </a:lnTo>
                  <a:lnTo>
                    <a:pt x="123" y="570"/>
                  </a:lnTo>
                  <a:lnTo>
                    <a:pt x="125" y="572"/>
                  </a:lnTo>
                  <a:lnTo>
                    <a:pt x="127" y="530"/>
                  </a:lnTo>
                  <a:lnTo>
                    <a:pt x="125" y="529"/>
                  </a:lnTo>
                  <a:lnTo>
                    <a:pt x="123" y="525"/>
                  </a:lnTo>
                  <a:lnTo>
                    <a:pt x="119" y="517"/>
                  </a:lnTo>
                  <a:lnTo>
                    <a:pt x="119" y="510"/>
                  </a:lnTo>
                  <a:lnTo>
                    <a:pt x="116" y="496"/>
                  </a:lnTo>
                  <a:lnTo>
                    <a:pt x="112" y="485"/>
                  </a:lnTo>
                  <a:lnTo>
                    <a:pt x="108" y="470"/>
                  </a:lnTo>
                  <a:lnTo>
                    <a:pt x="106" y="458"/>
                  </a:lnTo>
                  <a:lnTo>
                    <a:pt x="100" y="443"/>
                  </a:lnTo>
                  <a:lnTo>
                    <a:pt x="99" y="428"/>
                  </a:lnTo>
                  <a:lnTo>
                    <a:pt x="97" y="413"/>
                  </a:lnTo>
                  <a:lnTo>
                    <a:pt x="97" y="401"/>
                  </a:lnTo>
                  <a:lnTo>
                    <a:pt x="97" y="388"/>
                  </a:lnTo>
                  <a:lnTo>
                    <a:pt x="97" y="378"/>
                  </a:lnTo>
                  <a:lnTo>
                    <a:pt x="99" y="369"/>
                  </a:lnTo>
                  <a:lnTo>
                    <a:pt x="102" y="365"/>
                  </a:lnTo>
                  <a:lnTo>
                    <a:pt x="112" y="350"/>
                  </a:lnTo>
                  <a:lnTo>
                    <a:pt x="123" y="338"/>
                  </a:lnTo>
                  <a:lnTo>
                    <a:pt x="135" y="323"/>
                  </a:lnTo>
                  <a:lnTo>
                    <a:pt x="146" y="310"/>
                  </a:lnTo>
                  <a:lnTo>
                    <a:pt x="156" y="295"/>
                  </a:lnTo>
                  <a:lnTo>
                    <a:pt x="161" y="281"/>
                  </a:lnTo>
                  <a:lnTo>
                    <a:pt x="161" y="264"/>
                  </a:lnTo>
                  <a:lnTo>
                    <a:pt x="159" y="255"/>
                  </a:lnTo>
                  <a:lnTo>
                    <a:pt x="152" y="245"/>
                  </a:lnTo>
                  <a:lnTo>
                    <a:pt x="144" y="240"/>
                  </a:lnTo>
                  <a:lnTo>
                    <a:pt x="135" y="228"/>
                  </a:lnTo>
                  <a:lnTo>
                    <a:pt x="125" y="219"/>
                  </a:lnTo>
                  <a:lnTo>
                    <a:pt x="112" y="205"/>
                  </a:lnTo>
                  <a:lnTo>
                    <a:pt x="100" y="194"/>
                  </a:lnTo>
                  <a:lnTo>
                    <a:pt x="87" y="181"/>
                  </a:lnTo>
                  <a:lnTo>
                    <a:pt x="78" y="171"/>
                  </a:lnTo>
                  <a:lnTo>
                    <a:pt x="62" y="158"/>
                  </a:lnTo>
                  <a:lnTo>
                    <a:pt x="53" y="146"/>
                  </a:lnTo>
                  <a:lnTo>
                    <a:pt x="40" y="137"/>
                  </a:lnTo>
                  <a:lnTo>
                    <a:pt x="34" y="126"/>
                  </a:lnTo>
                  <a:lnTo>
                    <a:pt x="23" y="108"/>
                  </a:lnTo>
                  <a:lnTo>
                    <a:pt x="23" y="97"/>
                  </a:lnTo>
                  <a:lnTo>
                    <a:pt x="24" y="91"/>
                  </a:lnTo>
                  <a:lnTo>
                    <a:pt x="28" y="84"/>
                  </a:lnTo>
                  <a:lnTo>
                    <a:pt x="30" y="76"/>
                  </a:lnTo>
                  <a:lnTo>
                    <a:pt x="34" y="67"/>
                  </a:lnTo>
                  <a:lnTo>
                    <a:pt x="36" y="55"/>
                  </a:lnTo>
                  <a:lnTo>
                    <a:pt x="38" y="48"/>
                  </a:lnTo>
                  <a:lnTo>
                    <a:pt x="40" y="36"/>
                  </a:lnTo>
                  <a:lnTo>
                    <a:pt x="43" y="30"/>
                  </a:lnTo>
                  <a:lnTo>
                    <a:pt x="42" y="13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76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42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b">
            <a:noAutofit/>
          </a:bodyPr>
          <a:lstStyle/>
          <a:p>
            <a:pPr eaLnBrk="1" hangingPunct="1"/>
            <a:r>
              <a:rPr lang="en-US" smtClean="0"/>
              <a:t>McClelland’s Need Theory:</a:t>
            </a:r>
            <a:br>
              <a:rPr lang="en-US" smtClean="0"/>
            </a:br>
            <a:r>
              <a:rPr lang="en-US" smtClean="0"/>
              <a:t>Need for Affiliation</a:t>
            </a:r>
          </a:p>
        </p:txBody>
      </p:sp>
      <p:sp>
        <p:nvSpPr>
          <p:cNvPr id="22543" name="Rectangle 15"/>
          <p:cNvSpPr>
            <a:spLocks noGrp="1" noChangeArrowheads="1"/>
          </p:cNvSpPr>
          <p:nvPr>
            <p:ph idx="1"/>
          </p:nvPr>
        </p:nvSpPr>
        <p:spPr>
          <a:xfrm>
            <a:off x="818712" y="2222287"/>
            <a:ext cx="5701151" cy="4245748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folHlink"/>
                </a:solidFill>
              </a:rPr>
              <a:t>Need for Affiliation -</a:t>
            </a:r>
            <a:r>
              <a:rPr lang="en-US" sz="2800" dirty="0" smtClean="0">
                <a:solidFill>
                  <a:srgbClr val="00FFFF"/>
                </a:solidFill>
              </a:rPr>
              <a:t> </a:t>
            </a:r>
            <a:r>
              <a:rPr lang="en-US" sz="2800" dirty="0" smtClean="0"/>
              <a:t>a manifest (easily perceived) need that concerns an individual’s need </a:t>
            </a:r>
            <a:r>
              <a:rPr lang="en-US" sz="2800" u="sng" dirty="0" smtClean="0"/>
              <a:t>to establish and maintain warm, close, intimate relationships </a:t>
            </a:r>
            <a:r>
              <a:rPr lang="en-US" sz="2800" dirty="0" smtClean="0"/>
              <a:t>with other people</a:t>
            </a:r>
          </a:p>
        </p:txBody>
      </p:sp>
      <p:sp>
        <p:nvSpPr>
          <p:cNvPr id="22544" name="Freeform 76"/>
          <p:cNvSpPr>
            <a:spLocks/>
          </p:cNvSpPr>
          <p:nvPr/>
        </p:nvSpPr>
        <p:spPr bwMode="auto">
          <a:xfrm>
            <a:off x="8378826" y="4513263"/>
            <a:ext cx="3175" cy="17462"/>
          </a:xfrm>
          <a:custGeom>
            <a:avLst/>
            <a:gdLst>
              <a:gd name="T0" fmla="*/ 3 w 3"/>
              <a:gd name="T1" fmla="*/ 22 h 22"/>
              <a:gd name="T2" fmla="*/ 0 w 3"/>
              <a:gd name="T3" fmla="*/ 0 h 22"/>
              <a:gd name="T4" fmla="*/ 3 w 3"/>
              <a:gd name="T5" fmla="*/ 11 h 22"/>
              <a:gd name="T6" fmla="*/ 3 w 3"/>
              <a:gd name="T7" fmla="*/ 22 h 22"/>
              <a:gd name="T8" fmla="*/ 0 60000 65536"/>
              <a:gd name="T9" fmla="*/ 0 60000 65536"/>
              <a:gd name="T10" fmla="*/ 0 60000 65536"/>
              <a:gd name="T11" fmla="*/ 0 60000 65536"/>
              <a:gd name="T12" fmla="*/ 0 w 3"/>
              <a:gd name="T13" fmla="*/ 0 h 22"/>
              <a:gd name="T14" fmla="*/ 3 w 3"/>
              <a:gd name="T15" fmla="*/ 22 h 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" h="22">
                <a:moveTo>
                  <a:pt x="3" y="22"/>
                </a:moveTo>
                <a:lnTo>
                  <a:pt x="0" y="0"/>
                </a:lnTo>
                <a:lnTo>
                  <a:pt x="3" y="11"/>
                </a:lnTo>
                <a:lnTo>
                  <a:pt x="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2545" name="Group 102"/>
          <p:cNvGrpSpPr>
            <a:grpSpLocks/>
          </p:cNvGrpSpPr>
          <p:nvPr/>
        </p:nvGrpSpPr>
        <p:grpSpPr bwMode="auto">
          <a:xfrm>
            <a:off x="7869238" y="2810726"/>
            <a:ext cx="2863850" cy="2400300"/>
            <a:chOff x="3238" y="1734"/>
            <a:chExt cx="1804" cy="1512"/>
          </a:xfrm>
        </p:grpSpPr>
        <p:sp>
          <p:nvSpPr>
            <p:cNvPr id="22547" name="Freeform 18"/>
            <p:cNvSpPr>
              <a:spLocks/>
            </p:cNvSpPr>
            <p:nvPr/>
          </p:nvSpPr>
          <p:spPr bwMode="auto">
            <a:xfrm>
              <a:off x="3274" y="1734"/>
              <a:ext cx="1697" cy="1458"/>
            </a:xfrm>
            <a:custGeom>
              <a:avLst/>
              <a:gdLst>
                <a:gd name="T0" fmla="*/ 1448 w 3395"/>
                <a:gd name="T1" fmla="*/ 693 h 2915"/>
                <a:gd name="T2" fmla="*/ 1305 w 3395"/>
                <a:gd name="T3" fmla="*/ 727 h 2915"/>
                <a:gd name="T4" fmla="*/ 1144 w 3395"/>
                <a:gd name="T5" fmla="*/ 700 h 2915"/>
                <a:gd name="T6" fmla="*/ 956 w 3395"/>
                <a:gd name="T7" fmla="*/ 651 h 2915"/>
                <a:gd name="T8" fmla="*/ 734 w 3395"/>
                <a:gd name="T9" fmla="*/ 621 h 2915"/>
                <a:gd name="T10" fmla="*/ 461 w 3395"/>
                <a:gd name="T11" fmla="*/ 642 h 2915"/>
                <a:gd name="T12" fmla="*/ 224 w 3395"/>
                <a:gd name="T13" fmla="*/ 706 h 2915"/>
                <a:gd name="T14" fmla="*/ 81 w 3395"/>
                <a:gd name="T15" fmla="*/ 816 h 2915"/>
                <a:gd name="T16" fmla="*/ 12 w 3395"/>
                <a:gd name="T17" fmla="*/ 1002 h 2915"/>
                <a:gd name="T18" fmla="*/ 3 w 3395"/>
                <a:gd name="T19" fmla="*/ 1292 h 2915"/>
                <a:gd name="T20" fmla="*/ 34 w 3395"/>
                <a:gd name="T21" fmla="*/ 1713 h 2915"/>
                <a:gd name="T22" fmla="*/ 47 w 3395"/>
                <a:gd name="T23" fmla="*/ 1890 h 2915"/>
                <a:gd name="T24" fmla="*/ 70 w 3395"/>
                <a:gd name="T25" fmla="*/ 2149 h 2915"/>
                <a:gd name="T26" fmla="*/ 117 w 3395"/>
                <a:gd name="T27" fmla="*/ 2429 h 2915"/>
                <a:gd name="T28" fmla="*/ 197 w 3395"/>
                <a:gd name="T29" fmla="*/ 2673 h 2915"/>
                <a:gd name="T30" fmla="*/ 323 w 3395"/>
                <a:gd name="T31" fmla="*/ 2827 h 2915"/>
                <a:gd name="T32" fmla="*/ 620 w 3395"/>
                <a:gd name="T33" fmla="*/ 2887 h 2915"/>
                <a:gd name="T34" fmla="*/ 958 w 3395"/>
                <a:gd name="T35" fmla="*/ 2914 h 2915"/>
                <a:gd name="T36" fmla="*/ 1265 w 3395"/>
                <a:gd name="T37" fmla="*/ 2910 h 2915"/>
                <a:gd name="T38" fmla="*/ 1540 w 3395"/>
                <a:gd name="T39" fmla="*/ 2883 h 2915"/>
                <a:gd name="T40" fmla="*/ 1786 w 3395"/>
                <a:gd name="T41" fmla="*/ 2834 h 2915"/>
                <a:gd name="T42" fmla="*/ 2003 w 3395"/>
                <a:gd name="T43" fmla="*/ 2776 h 2915"/>
                <a:gd name="T44" fmla="*/ 2189 w 3395"/>
                <a:gd name="T45" fmla="*/ 2711 h 2915"/>
                <a:gd name="T46" fmla="*/ 2346 w 3395"/>
                <a:gd name="T47" fmla="*/ 2646 h 2915"/>
                <a:gd name="T48" fmla="*/ 2475 w 3395"/>
                <a:gd name="T49" fmla="*/ 2590 h 2915"/>
                <a:gd name="T50" fmla="*/ 2574 w 3395"/>
                <a:gd name="T51" fmla="*/ 2547 h 2915"/>
                <a:gd name="T52" fmla="*/ 2646 w 3395"/>
                <a:gd name="T53" fmla="*/ 2525 h 2915"/>
                <a:gd name="T54" fmla="*/ 2905 w 3395"/>
                <a:gd name="T55" fmla="*/ 2409 h 2915"/>
                <a:gd name="T56" fmla="*/ 3106 w 3395"/>
                <a:gd name="T57" fmla="*/ 2190 h 2915"/>
                <a:gd name="T58" fmla="*/ 3248 w 3395"/>
                <a:gd name="T59" fmla="*/ 1903 h 2915"/>
                <a:gd name="T60" fmla="*/ 3342 w 3395"/>
                <a:gd name="T61" fmla="*/ 1579 h 2915"/>
                <a:gd name="T62" fmla="*/ 3389 w 3395"/>
                <a:gd name="T63" fmla="*/ 1254 h 2915"/>
                <a:gd name="T64" fmla="*/ 3393 w 3395"/>
                <a:gd name="T65" fmla="*/ 973 h 2915"/>
                <a:gd name="T66" fmla="*/ 3366 w 3395"/>
                <a:gd name="T67" fmla="*/ 695 h 2915"/>
                <a:gd name="T68" fmla="*/ 3319 w 3395"/>
                <a:gd name="T69" fmla="*/ 516 h 2915"/>
                <a:gd name="T70" fmla="*/ 3192 w 3395"/>
                <a:gd name="T71" fmla="*/ 324 h 2915"/>
                <a:gd name="T72" fmla="*/ 3051 w 3395"/>
                <a:gd name="T73" fmla="*/ 167 h 2915"/>
                <a:gd name="T74" fmla="*/ 2878 w 3395"/>
                <a:gd name="T75" fmla="*/ 55 h 2915"/>
                <a:gd name="T76" fmla="*/ 2646 w 3395"/>
                <a:gd name="T77" fmla="*/ 2 h 2915"/>
                <a:gd name="T78" fmla="*/ 2337 w 3395"/>
                <a:gd name="T79" fmla="*/ 22 h 2915"/>
                <a:gd name="T80" fmla="*/ 2147 w 3395"/>
                <a:gd name="T81" fmla="*/ 75 h 2915"/>
                <a:gd name="T82" fmla="*/ 2017 w 3395"/>
                <a:gd name="T83" fmla="*/ 161 h 2915"/>
                <a:gd name="T84" fmla="*/ 1873 w 3395"/>
                <a:gd name="T85" fmla="*/ 283 h 2915"/>
                <a:gd name="T86" fmla="*/ 1728 w 3395"/>
                <a:gd name="T87" fmla="*/ 420 h 2915"/>
                <a:gd name="T88" fmla="*/ 1601 w 3395"/>
                <a:gd name="T89" fmla="*/ 548 h 291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395"/>
                <a:gd name="T136" fmla="*/ 0 h 2915"/>
                <a:gd name="T137" fmla="*/ 3395 w 3395"/>
                <a:gd name="T138" fmla="*/ 2915 h 291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395" h="2915">
                  <a:moveTo>
                    <a:pt x="1536" y="619"/>
                  </a:moveTo>
                  <a:lnTo>
                    <a:pt x="1493" y="662"/>
                  </a:lnTo>
                  <a:lnTo>
                    <a:pt x="1448" y="693"/>
                  </a:lnTo>
                  <a:lnTo>
                    <a:pt x="1403" y="713"/>
                  </a:lnTo>
                  <a:lnTo>
                    <a:pt x="1354" y="724"/>
                  </a:lnTo>
                  <a:lnTo>
                    <a:pt x="1305" y="727"/>
                  </a:lnTo>
                  <a:lnTo>
                    <a:pt x="1254" y="722"/>
                  </a:lnTo>
                  <a:lnTo>
                    <a:pt x="1200" y="713"/>
                  </a:lnTo>
                  <a:lnTo>
                    <a:pt x="1144" y="700"/>
                  </a:lnTo>
                  <a:lnTo>
                    <a:pt x="1084" y="684"/>
                  </a:lnTo>
                  <a:lnTo>
                    <a:pt x="1021" y="668"/>
                  </a:lnTo>
                  <a:lnTo>
                    <a:pt x="956" y="651"/>
                  </a:lnTo>
                  <a:lnTo>
                    <a:pt x="886" y="637"/>
                  </a:lnTo>
                  <a:lnTo>
                    <a:pt x="811" y="626"/>
                  </a:lnTo>
                  <a:lnTo>
                    <a:pt x="734" y="621"/>
                  </a:lnTo>
                  <a:lnTo>
                    <a:pt x="651" y="621"/>
                  </a:lnTo>
                  <a:lnTo>
                    <a:pt x="562" y="628"/>
                  </a:lnTo>
                  <a:lnTo>
                    <a:pt x="461" y="642"/>
                  </a:lnTo>
                  <a:lnTo>
                    <a:pt x="370" y="661"/>
                  </a:lnTo>
                  <a:lnTo>
                    <a:pt x="293" y="680"/>
                  </a:lnTo>
                  <a:lnTo>
                    <a:pt x="224" y="706"/>
                  </a:lnTo>
                  <a:lnTo>
                    <a:pt x="168" y="736"/>
                  </a:lnTo>
                  <a:lnTo>
                    <a:pt x="119" y="773"/>
                  </a:lnTo>
                  <a:lnTo>
                    <a:pt x="81" y="816"/>
                  </a:lnTo>
                  <a:lnTo>
                    <a:pt x="50" y="868"/>
                  </a:lnTo>
                  <a:lnTo>
                    <a:pt x="29" y="930"/>
                  </a:lnTo>
                  <a:lnTo>
                    <a:pt x="12" y="1002"/>
                  </a:lnTo>
                  <a:lnTo>
                    <a:pt x="3" y="1087"/>
                  </a:lnTo>
                  <a:lnTo>
                    <a:pt x="0" y="1183"/>
                  </a:lnTo>
                  <a:lnTo>
                    <a:pt x="3" y="1292"/>
                  </a:lnTo>
                  <a:lnTo>
                    <a:pt x="9" y="1416"/>
                  </a:lnTo>
                  <a:lnTo>
                    <a:pt x="20" y="1556"/>
                  </a:lnTo>
                  <a:lnTo>
                    <a:pt x="34" y="1713"/>
                  </a:lnTo>
                  <a:lnTo>
                    <a:pt x="38" y="1760"/>
                  </a:lnTo>
                  <a:lnTo>
                    <a:pt x="41" y="1820"/>
                  </a:lnTo>
                  <a:lnTo>
                    <a:pt x="47" y="1890"/>
                  </a:lnTo>
                  <a:lnTo>
                    <a:pt x="52" y="1970"/>
                  </a:lnTo>
                  <a:lnTo>
                    <a:pt x="61" y="2057"/>
                  </a:lnTo>
                  <a:lnTo>
                    <a:pt x="70" y="2149"/>
                  </a:lnTo>
                  <a:lnTo>
                    <a:pt x="83" y="2243"/>
                  </a:lnTo>
                  <a:lnTo>
                    <a:pt x="97" y="2337"/>
                  </a:lnTo>
                  <a:lnTo>
                    <a:pt x="117" y="2429"/>
                  </a:lnTo>
                  <a:lnTo>
                    <a:pt x="139" y="2518"/>
                  </a:lnTo>
                  <a:lnTo>
                    <a:pt x="166" y="2599"/>
                  </a:lnTo>
                  <a:lnTo>
                    <a:pt x="197" y="2673"/>
                  </a:lnTo>
                  <a:lnTo>
                    <a:pt x="233" y="2738"/>
                  </a:lnTo>
                  <a:lnTo>
                    <a:pt x="274" y="2789"/>
                  </a:lnTo>
                  <a:lnTo>
                    <a:pt x="323" y="2827"/>
                  </a:lnTo>
                  <a:lnTo>
                    <a:pt x="378" y="2847"/>
                  </a:lnTo>
                  <a:lnTo>
                    <a:pt x="500" y="2868"/>
                  </a:lnTo>
                  <a:lnTo>
                    <a:pt x="620" y="2887"/>
                  </a:lnTo>
                  <a:lnTo>
                    <a:pt x="735" y="2899"/>
                  </a:lnTo>
                  <a:lnTo>
                    <a:pt x="849" y="2908"/>
                  </a:lnTo>
                  <a:lnTo>
                    <a:pt x="958" y="2914"/>
                  </a:lnTo>
                  <a:lnTo>
                    <a:pt x="1063" y="2915"/>
                  </a:lnTo>
                  <a:lnTo>
                    <a:pt x="1166" y="2915"/>
                  </a:lnTo>
                  <a:lnTo>
                    <a:pt x="1265" y="2910"/>
                  </a:lnTo>
                  <a:lnTo>
                    <a:pt x="1359" y="2903"/>
                  </a:lnTo>
                  <a:lnTo>
                    <a:pt x="1451" y="2894"/>
                  </a:lnTo>
                  <a:lnTo>
                    <a:pt x="1540" y="2883"/>
                  </a:lnTo>
                  <a:lnTo>
                    <a:pt x="1625" y="2868"/>
                  </a:lnTo>
                  <a:lnTo>
                    <a:pt x="1708" y="2852"/>
                  </a:lnTo>
                  <a:lnTo>
                    <a:pt x="1786" y="2834"/>
                  </a:lnTo>
                  <a:lnTo>
                    <a:pt x="1862" y="2816"/>
                  </a:lnTo>
                  <a:lnTo>
                    <a:pt x="1934" y="2796"/>
                  </a:lnTo>
                  <a:lnTo>
                    <a:pt x="2003" y="2776"/>
                  </a:lnTo>
                  <a:lnTo>
                    <a:pt x="2068" y="2755"/>
                  </a:lnTo>
                  <a:lnTo>
                    <a:pt x="2129" y="2733"/>
                  </a:lnTo>
                  <a:lnTo>
                    <a:pt x="2189" y="2711"/>
                  </a:lnTo>
                  <a:lnTo>
                    <a:pt x="2245" y="2689"/>
                  </a:lnTo>
                  <a:lnTo>
                    <a:pt x="2297" y="2668"/>
                  </a:lnTo>
                  <a:lnTo>
                    <a:pt x="2346" y="2646"/>
                  </a:lnTo>
                  <a:lnTo>
                    <a:pt x="2391" y="2626"/>
                  </a:lnTo>
                  <a:lnTo>
                    <a:pt x="2435" y="2608"/>
                  </a:lnTo>
                  <a:lnTo>
                    <a:pt x="2475" y="2590"/>
                  </a:lnTo>
                  <a:lnTo>
                    <a:pt x="2511" y="2574"/>
                  </a:lnTo>
                  <a:lnTo>
                    <a:pt x="2545" y="2559"/>
                  </a:lnTo>
                  <a:lnTo>
                    <a:pt x="2574" y="2547"/>
                  </a:lnTo>
                  <a:lnTo>
                    <a:pt x="2601" y="2538"/>
                  </a:lnTo>
                  <a:lnTo>
                    <a:pt x="2625" y="2530"/>
                  </a:lnTo>
                  <a:lnTo>
                    <a:pt x="2646" y="2525"/>
                  </a:lnTo>
                  <a:lnTo>
                    <a:pt x="2740" y="2500"/>
                  </a:lnTo>
                  <a:lnTo>
                    <a:pt x="2825" y="2462"/>
                  </a:lnTo>
                  <a:lnTo>
                    <a:pt x="2905" y="2409"/>
                  </a:lnTo>
                  <a:lnTo>
                    <a:pt x="2979" y="2346"/>
                  </a:lnTo>
                  <a:lnTo>
                    <a:pt x="3046" y="2274"/>
                  </a:lnTo>
                  <a:lnTo>
                    <a:pt x="3106" y="2190"/>
                  </a:lnTo>
                  <a:lnTo>
                    <a:pt x="3160" y="2102"/>
                  </a:lnTo>
                  <a:lnTo>
                    <a:pt x="3207" y="2004"/>
                  </a:lnTo>
                  <a:lnTo>
                    <a:pt x="3248" y="1903"/>
                  </a:lnTo>
                  <a:lnTo>
                    <a:pt x="3286" y="1798"/>
                  </a:lnTo>
                  <a:lnTo>
                    <a:pt x="3317" y="1689"/>
                  </a:lnTo>
                  <a:lnTo>
                    <a:pt x="3342" y="1579"/>
                  </a:lnTo>
                  <a:lnTo>
                    <a:pt x="3362" y="1469"/>
                  </a:lnTo>
                  <a:lnTo>
                    <a:pt x="3378" y="1360"/>
                  </a:lnTo>
                  <a:lnTo>
                    <a:pt x="3389" y="1254"/>
                  </a:lnTo>
                  <a:lnTo>
                    <a:pt x="3395" y="1151"/>
                  </a:lnTo>
                  <a:lnTo>
                    <a:pt x="3395" y="1066"/>
                  </a:lnTo>
                  <a:lnTo>
                    <a:pt x="3393" y="973"/>
                  </a:lnTo>
                  <a:lnTo>
                    <a:pt x="3388" y="878"/>
                  </a:lnTo>
                  <a:lnTo>
                    <a:pt x="3378" y="782"/>
                  </a:lnTo>
                  <a:lnTo>
                    <a:pt x="3366" y="695"/>
                  </a:lnTo>
                  <a:lnTo>
                    <a:pt x="3353" y="617"/>
                  </a:lnTo>
                  <a:lnTo>
                    <a:pt x="3337" y="556"/>
                  </a:lnTo>
                  <a:lnTo>
                    <a:pt x="3319" y="516"/>
                  </a:lnTo>
                  <a:lnTo>
                    <a:pt x="3277" y="449"/>
                  </a:lnTo>
                  <a:lnTo>
                    <a:pt x="3236" y="384"/>
                  </a:lnTo>
                  <a:lnTo>
                    <a:pt x="3192" y="324"/>
                  </a:lnTo>
                  <a:lnTo>
                    <a:pt x="3149" y="266"/>
                  </a:lnTo>
                  <a:lnTo>
                    <a:pt x="3102" y="214"/>
                  </a:lnTo>
                  <a:lnTo>
                    <a:pt x="3051" y="167"/>
                  </a:lnTo>
                  <a:lnTo>
                    <a:pt x="2999" y="123"/>
                  </a:lnTo>
                  <a:lnTo>
                    <a:pt x="2941" y="85"/>
                  </a:lnTo>
                  <a:lnTo>
                    <a:pt x="2878" y="55"/>
                  </a:lnTo>
                  <a:lnTo>
                    <a:pt x="2807" y="31"/>
                  </a:lnTo>
                  <a:lnTo>
                    <a:pt x="2731" y="13"/>
                  </a:lnTo>
                  <a:lnTo>
                    <a:pt x="2646" y="2"/>
                  </a:lnTo>
                  <a:lnTo>
                    <a:pt x="2554" y="0"/>
                  </a:lnTo>
                  <a:lnTo>
                    <a:pt x="2451" y="6"/>
                  </a:lnTo>
                  <a:lnTo>
                    <a:pt x="2337" y="22"/>
                  </a:lnTo>
                  <a:lnTo>
                    <a:pt x="2214" y="46"/>
                  </a:lnTo>
                  <a:lnTo>
                    <a:pt x="2184" y="57"/>
                  </a:lnTo>
                  <a:lnTo>
                    <a:pt x="2147" y="75"/>
                  </a:lnTo>
                  <a:lnTo>
                    <a:pt x="2106" y="98"/>
                  </a:lnTo>
                  <a:lnTo>
                    <a:pt x="2064" y="127"/>
                  </a:lnTo>
                  <a:lnTo>
                    <a:pt x="2017" y="161"/>
                  </a:lnTo>
                  <a:lnTo>
                    <a:pt x="1970" y="199"/>
                  </a:lnTo>
                  <a:lnTo>
                    <a:pt x="1921" y="241"/>
                  </a:lnTo>
                  <a:lnTo>
                    <a:pt x="1873" y="283"/>
                  </a:lnTo>
                  <a:lnTo>
                    <a:pt x="1822" y="328"/>
                  </a:lnTo>
                  <a:lnTo>
                    <a:pt x="1775" y="375"/>
                  </a:lnTo>
                  <a:lnTo>
                    <a:pt x="1728" y="420"/>
                  </a:lnTo>
                  <a:lnTo>
                    <a:pt x="1683" y="463"/>
                  </a:lnTo>
                  <a:lnTo>
                    <a:pt x="1639" y="507"/>
                  </a:lnTo>
                  <a:lnTo>
                    <a:pt x="1601" y="548"/>
                  </a:lnTo>
                  <a:lnTo>
                    <a:pt x="1567" y="585"/>
                  </a:lnTo>
                  <a:lnTo>
                    <a:pt x="1536" y="6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48" name="Freeform 19"/>
            <p:cNvSpPr>
              <a:spLocks/>
            </p:cNvSpPr>
            <p:nvPr/>
          </p:nvSpPr>
          <p:spPr bwMode="auto">
            <a:xfrm>
              <a:off x="3238" y="2329"/>
              <a:ext cx="920" cy="917"/>
            </a:xfrm>
            <a:custGeom>
              <a:avLst/>
              <a:gdLst>
                <a:gd name="T0" fmla="*/ 624 w 1841"/>
                <a:gd name="T1" fmla="*/ 161 h 1834"/>
                <a:gd name="T2" fmla="*/ 573 w 1841"/>
                <a:gd name="T3" fmla="*/ 172 h 1834"/>
                <a:gd name="T4" fmla="*/ 514 w 1841"/>
                <a:gd name="T5" fmla="*/ 194 h 1834"/>
                <a:gd name="T6" fmla="*/ 447 w 1841"/>
                <a:gd name="T7" fmla="*/ 223 h 1834"/>
                <a:gd name="T8" fmla="*/ 376 w 1841"/>
                <a:gd name="T9" fmla="*/ 252 h 1834"/>
                <a:gd name="T10" fmla="*/ 290 w 1841"/>
                <a:gd name="T11" fmla="*/ 284 h 1834"/>
                <a:gd name="T12" fmla="*/ 181 w 1841"/>
                <a:gd name="T13" fmla="*/ 315 h 1834"/>
                <a:gd name="T14" fmla="*/ 94 w 1841"/>
                <a:gd name="T15" fmla="*/ 348 h 1834"/>
                <a:gd name="T16" fmla="*/ 15 w 1841"/>
                <a:gd name="T17" fmla="*/ 472 h 1834"/>
                <a:gd name="T18" fmla="*/ 6 w 1841"/>
                <a:gd name="T19" fmla="*/ 675 h 1834"/>
                <a:gd name="T20" fmla="*/ 40 w 1841"/>
                <a:gd name="T21" fmla="*/ 798 h 1834"/>
                <a:gd name="T22" fmla="*/ 42 w 1841"/>
                <a:gd name="T23" fmla="*/ 1024 h 1834"/>
                <a:gd name="T24" fmla="*/ 69 w 1841"/>
                <a:gd name="T25" fmla="*/ 1282 h 1834"/>
                <a:gd name="T26" fmla="*/ 136 w 1841"/>
                <a:gd name="T27" fmla="*/ 1483 h 1834"/>
                <a:gd name="T28" fmla="*/ 263 w 1841"/>
                <a:gd name="T29" fmla="*/ 1682 h 1834"/>
                <a:gd name="T30" fmla="*/ 376 w 1841"/>
                <a:gd name="T31" fmla="*/ 1785 h 1834"/>
                <a:gd name="T32" fmla="*/ 478 w 1841"/>
                <a:gd name="T33" fmla="*/ 1829 h 1834"/>
                <a:gd name="T34" fmla="*/ 561 w 1841"/>
                <a:gd name="T35" fmla="*/ 1834 h 1834"/>
                <a:gd name="T36" fmla="*/ 620 w 1841"/>
                <a:gd name="T37" fmla="*/ 1820 h 1834"/>
                <a:gd name="T38" fmla="*/ 649 w 1841"/>
                <a:gd name="T39" fmla="*/ 1805 h 1834"/>
                <a:gd name="T40" fmla="*/ 677 w 1841"/>
                <a:gd name="T41" fmla="*/ 1803 h 1834"/>
                <a:gd name="T42" fmla="*/ 792 w 1841"/>
                <a:gd name="T43" fmla="*/ 1805 h 1834"/>
                <a:gd name="T44" fmla="*/ 968 w 1841"/>
                <a:gd name="T45" fmla="*/ 1807 h 1834"/>
                <a:gd name="T46" fmla="*/ 1163 w 1841"/>
                <a:gd name="T47" fmla="*/ 1810 h 1834"/>
                <a:gd name="T48" fmla="*/ 1340 w 1841"/>
                <a:gd name="T49" fmla="*/ 1818 h 1834"/>
                <a:gd name="T50" fmla="*/ 1506 w 1841"/>
                <a:gd name="T51" fmla="*/ 1810 h 1834"/>
                <a:gd name="T52" fmla="*/ 1676 w 1841"/>
                <a:gd name="T53" fmla="*/ 1590 h 1834"/>
                <a:gd name="T54" fmla="*/ 1777 w 1841"/>
                <a:gd name="T55" fmla="*/ 1194 h 1834"/>
                <a:gd name="T56" fmla="*/ 1824 w 1841"/>
                <a:gd name="T57" fmla="*/ 749 h 1834"/>
                <a:gd name="T58" fmla="*/ 1841 w 1841"/>
                <a:gd name="T59" fmla="*/ 387 h 1834"/>
                <a:gd name="T60" fmla="*/ 1841 w 1841"/>
                <a:gd name="T61" fmla="*/ 237 h 1834"/>
                <a:gd name="T62" fmla="*/ 1810 w 1841"/>
                <a:gd name="T63" fmla="*/ 226 h 1834"/>
                <a:gd name="T64" fmla="*/ 1729 w 1841"/>
                <a:gd name="T65" fmla="*/ 196 h 1834"/>
                <a:gd name="T66" fmla="*/ 1618 w 1841"/>
                <a:gd name="T67" fmla="*/ 154 h 1834"/>
                <a:gd name="T68" fmla="*/ 1495 w 1841"/>
                <a:gd name="T69" fmla="*/ 111 h 1834"/>
                <a:gd name="T70" fmla="*/ 1380 w 1841"/>
                <a:gd name="T71" fmla="*/ 69 h 1834"/>
                <a:gd name="T72" fmla="*/ 1306 w 1841"/>
                <a:gd name="T73" fmla="*/ 38 h 1834"/>
                <a:gd name="T74" fmla="*/ 1255 w 1841"/>
                <a:gd name="T75" fmla="*/ 9 h 1834"/>
                <a:gd name="T76" fmla="*/ 1235 w 1841"/>
                <a:gd name="T77" fmla="*/ 4 h 1834"/>
                <a:gd name="T78" fmla="*/ 1190 w 1841"/>
                <a:gd name="T79" fmla="*/ 116 h 1834"/>
                <a:gd name="T80" fmla="*/ 1071 w 1841"/>
                <a:gd name="T81" fmla="*/ 275 h 1834"/>
                <a:gd name="T82" fmla="*/ 953 w 1841"/>
                <a:gd name="T83" fmla="*/ 324 h 1834"/>
                <a:gd name="T84" fmla="*/ 888 w 1841"/>
                <a:gd name="T85" fmla="*/ 304 h 1834"/>
                <a:gd name="T86" fmla="*/ 830 w 1841"/>
                <a:gd name="T87" fmla="*/ 266 h 1834"/>
                <a:gd name="T88" fmla="*/ 772 w 1841"/>
                <a:gd name="T89" fmla="*/ 223 h 1834"/>
                <a:gd name="T90" fmla="*/ 714 w 1841"/>
                <a:gd name="T91" fmla="*/ 183 h 1834"/>
                <a:gd name="T92" fmla="*/ 651 w 1841"/>
                <a:gd name="T93" fmla="*/ 161 h 18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41"/>
                <a:gd name="T142" fmla="*/ 0 h 1834"/>
                <a:gd name="T143" fmla="*/ 1841 w 1841"/>
                <a:gd name="T144" fmla="*/ 1834 h 18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41" h="1834">
                  <a:moveTo>
                    <a:pt x="651" y="161"/>
                  </a:moveTo>
                  <a:lnTo>
                    <a:pt x="639" y="161"/>
                  </a:lnTo>
                  <a:lnTo>
                    <a:pt x="624" y="161"/>
                  </a:lnTo>
                  <a:lnTo>
                    <a:pt x="608" y="163"/>
                  </a:lnTo>
                  <a:lnTo>
                    <a:pt x="592" y="169"/>
                  </a:lnTo>
                  <a:lnTo>
                    <a:pt x="573" y="172"/>
                  </a:lnTo>
                  <a:lnTo>
                    <a:pt x="554" y="179"/>
                  </a:lnTo>
                  <a:lnTo>
                    <a:pt x="534" y="187"/>
                  </a:lnTo>
                  <a:lnTo>
                    <a:pt x="514" y="194"/>
                  </a:lnTo>
                  <a:lnTo>
                    <a:pt x="492" y="203"/>
                  </a:lnTo>
                  <a:lnTo>
                    <a:pt x="469" y="214"/>
                  </a:lnTo>
                  <a:lnTo>
                    <a:pt x="447" y="223"/>
                  </a:lnTo>
                  <a:lnTo>
                    <a:pt x="423" y="232"/>
                  </a:lnTo>
                  <a:lnTo>
                    <a:pt x="400" y="243"/>
                  </a:lnTo>
                  <a:lnTo>
                    <a:pt x="376" y="252"/>
                  </a:lnTo>
                  <a:lnTo>
                    <a:pt x="351" y="263"/>
                  </a:lnTo>
                  <a:lnTo>
                    <a:pt x="328" y="272"/>
                  </a:lnTo>
                  <a:lnTo>
                    <a:pt x="290" y="284"/>
                  </a:lnTo>
                  <a:lnTo>
                    <a:pt x="253" y="295"/>
                  </a:lnTo>
                  <a:lnTo>
                    <a:pt x="216" y="306"/>
                  </a:lnTo>
                  <a:lnTo>
                    <a:pt x="181" y="315"/>
                  </a:lnTo>
                  <a:lnTo>
                    <a:pt x="149" y="324"/>
                  </a:lnTo>
                  <a:lnTo>
                    <a:pt x="120" y="335"/>
                  </a:lnTo>
                  <a:lnTo>
                    <a:pt x="94" y="348"/>
                  </a:lnTo>
                  <a:lnTo>
                    <a:pt x="75" y="364"/>
                  </a:lnTo>
                  <a:lnTo>
                    <a:pt x="38" y="413"/>
                  </a:lnTo>
                  <a:lnTo>
                    <a:pt x="15" y="472"/>
                  </a:lnTo>
                  <a:lnTo>
                    <a:pt x="4" y="541"/>
                  </a:lnTo>
                  <a:lnTo>
                    <a:pt x="0" y="610"/>
                  </a:lnTo>
                  <a:lnTo>
                    <a:pt x="6" y="675"/>
                  </a:lnTo>
                  <a:lnTo>
                    <a:pt x="15" y="731"/>
                  </a:lnTo>
                  <a:lnTo>
                    <a:pt x="28" y="774"/>
                  </a:lnTo>
                  <a:lnTo>
                    <a:pt x="40" y="798"/>
                  </a:lnTo>
                  <a:lnTo>
                    <a:pt x="46" y="834"/>
                  </a:lnTo>
                  <a:lnTo>
                    <a:pt x="44" y="912"/>
                  </a:lnTo>
                  <a:lnTo>
                    <a:pt x="42" y="1024"/>
                  </a:lnTo>
                  <a:lnTo>
                    <a:pt x="49" y="1158"/>
                  </a:lnTo>
                  <a:lnTo>
                    <a:pt x="56" y="1219"/>
                  </a:lnTo>
                  <a:lnTo>
                    <a:pt x="69" y="1282"/>
                  </a:lnTo>
                  <a:lnTo>
                    <a:pt x="85" y="1349"/>
                  </a:lnTo>
                  <a:lnTo>
                    <a:pt x="107" y="1416"/>
                  </a:lnTo>
                  <a:lnTo>
                    <a:pt x="136" y="1483"/>
                  </a:lnTo>
                  <a:lnTo>
                    <a:pt x="170" y="1550"/>
                  </a:lnTo>
                  <a:lnTo>
                    <a:pt x="212" y="1617"/>
                  </a:lnTo>
                  <a:lnTo>
                    <a:pt x="263" y="1682"/>
                  </a:lnTo>
                  <a:lnTo>
                    <a:pt x="300" y="1724"/>
                  </a:lnTo>
                  <a:lnTo>
                    <a:pt x="338" y="1758"/>
                  </a:lnTo>
                  <a:lnTo>
                    <a:pt x="376" y="1785"/>
                  </a:lnTo>
                  <a:lnTo>
                    <a:pt x="411" y="1805"/>
                  </a:lnTo>
                  <a:lnTo>
                    <a:pt x="445" y="1820"/>
                  </a:lnTo>
                  <a:lnTo>
                    <a:pt x="478" y="1829"/>
                  </a:lnTo>
                  <a:lnTo>
                    <a:pt x="507" y="1834"/>
                  </a:lnTo>
                  <a:lnTo>
                    <a:pt x="535" y="1834"/>
                  </a:lnTo>
                  <a:lnTo>
                    <a:pt x="561" y="1834"/>
                  </a:lnTo>
                  <a:lnTo>
                    <a:pt x="583" y="1830"/>
                  </a:lnTo>
                  <a:lnTo>
                    <a:pt x="602" y="1825"/>
                  </a:lnTo>
                  <a:lnTo>
                    <a:pt x="620" y="1820"/>
                  </a:lnTo>
                  <a:lnTo>
                    <a:pt x="633" y="1812"/>
                  </a:lnTo>
                  <a:lnTo>
                    <a:pt x="642" y="1809"/>
                  </a:lnTo>
                  <a:lnTo>
                    <a:pt x="649" y="1805"/>
                  </a:lnTo>
                  <a:lnTo>
                    <a:pt x="651" y="1803"/>
                  </a:lnTo>
                  <a:lnTo>
                    <a:pt x="658" y="1803"/>
                  </a:lnTo>
                  <a:lnTo>
                    <a:pt x="677" y="1803"/>
                  </a:lnTo>
                  <a:lnTo>
                    <a:pt x="707" y="1803"/>
                  </a:lnTo>
                  <a:lnTo>
                    <a:pt x="745" y="1803"/>
                  </a:lnTo>
                  <a:lnTo>
                    <a:pt x="792" y="1805"/>
                  </a:lnTo>
                  <a:lnTo>
                    <a:pt x="846" y="1805"/>
                  </a:lnTo>
                  <a:lnTo>
                    <a:pt x="904" y="1807"/>
                  </a:lnTo>
                  <a:lnTo>
                    <a:pt x="968" y="1807"/>
                  </a:lnTo>
                  <a:lnTo>
                    <a:pt x="1033" y="1809"/>
                  </a:lnTo>
                  <a:lnTo>
                    <a:pt x="1098" y="1810"/>
                  </a:lnTo>
                  <a:lnTo>
                    <a:pt x="1163" y="1810"/>
                  </a:lnTo>
                  <a:lnTo>
                    <a:pt x="1226" y="1812"/>
                  </a:lnTo>
                  <a:lnTo>
                    <a:pt x="1286" y="1816"/>
                  </a:lnTo>
                  <a:lnTo>
                    <a:pt x="1340" y="1818"/>
                  </a:lnTo>
                  <a:lnTo>
                    <a:pt x="1389" y="1820"/>
                  </a:lnTo>
                  <a:lnTo>
                    <a:pt x="1430" y="1823"/>
                  </a:lnTo>
                  <a:lnTo>
                    <a:pt x="1506" y="1810"/>
                  </a:lnTo>
                  <a:lnTo>
                    <a:pt x="1571" y="1765"/>
                  </a:lnTo>
                  <a:lnTo>
                    <a:pt x="1629" y="1689"/>
                  </a:lnTo>
                  <a:lnTo>
                    <a:pt x="1676" y="1590"/>
                  </a:lnTo>
                  <a:lnTo>
                    <a:pt x="1718" y="1471"/>
                  </a:lnTo>
                  <a:lnTo>
                    <a:pt x="1750" y="1337"/>
                  </a:lnTo>
                  <a:lnTo>
                    <a:pt x="1777" y="1194"/>
                  </a:lnTo>
                  <a:lnTo>
                    <a:pt x="1797" y="1044"/>
                  </a:lnTo>
                  <a:lnTo>
                    <a:pt x="1814" y="894"/>
                  </a:lnTo>
                  <a:lnTo>
                    <a:pt x="1824" y="749"/>
                  </a:lnTo>
                  <a:lnTo>
                    <a:pt x="1832" y="612"/>
                  </a:lnTo>
                  <a:lnTo>
                    <a:pt x="1837" y="490"/>
                  </a:lnTo>
                  <a:lnTo>
                    <a:pt x="1841" y="387"/>
                  </a:lnTo>
                  <a:lnTo>
                    <a:pt x="1841" y="308"/>
                  </a:lnTo>
                  <a:lnTo>
                    <a:pt x="1841" y="255"/>
                  </a:lnTo>
                  <a:lnTo>
                    <a:pt x="1841" y="237"/>
                  </a:lnTo>
                  <a:lnTo>
                    <a:pt x="1837" y="235"/>
                  </a:lnTo>
                  <a:lnTo>
                    <a:pt x="1826" y="232"/>
                  </a:lnTo>
                  <a:lnTo>
                    <a:pt x="1810" y="226"/>
                  </a:lnTo>
                  <a:lnTo>
                    <a:pt x="1786" y="217"/>
                  </a:lnTo>
                  <a:lnTo>
                    <a:pt x="1759" y="207"/>
                  </a:lnTo>
                  <a:lnTo>
                    <a:pt x="1729" y="196"/>
                  </a:lnTo>
                  <a:lnTo>
                    <a:pt x="1694" y="183"/>
                  </a:lnTo>
                  <a:lnTo>
                    <a:pt x="1656" y="169"/>
                  </a:lnTo>
                  <a:lnTo>
                    <a:pt x="1618" y="154"/>
                  </a:lnTo>
                  <a:lnTo>
                    <a:pt x="1577" y="140"/>
                  </a:lnTo>
                  <a:lnTo>
                    <a:pt x="1537" y="125"/>
                  </a:lnTo>
                  <a:lnTo>
                    <a:pt x="1495" y="111"/>
                  </a:lnTo>
                  <a:lnTo>
                    <a:pt x="1456" y="96"/>
                  </a:lnTo>
                  <a:lnTo>
                    <a:pt x="1416" y="82"/>
                  </a:lnTo>
                  <a:lnTo>
                    <a:pt x="1380" y="69"/>
                  </a:lnTo>
                  <a:lnTo>
                    <a:pt x="1347" y="58"/>
                  </a:lnTo>
                  <a:lnTo>
                    <a:pt x="1327" y="49"/>
                  </a:lnTo>
                  <a:lnTo>
                    <a:pt x="1306" y="38"/>
                  </a:lnTo>
                  <a:lnTo>
                    <a:pt x="1288" y="27"/>
                  </a:lnTo>
                  <a:lnTo>
                    <a:pt x="1269" y="17"/>
                  </a:lnTo>
                  <a:lnTo>
                    <a:pt x="1255" y="9"/>
                  </a:lnTo>
                  <a:lnTo>
                    <a:pt x="1244" y="2"/>
                  </a:lnTo>
                  <a:lnTo>
                    <a:pt x="1237" y="0"/>
                  </a:lnTo>
                  <a:lnTo>
                    <a:pt x="1235" y="4"/>
                  </a:lnTo>
                  <a:lnTo>
                    <a:pt x="1232" y="26"/>
                  </a:lnTo>
                  <a:lnTo>
                    <a:pt x="1215" y="65"/>
                  </a:lnTo>
                  <a:lnTo>
                    <a:pt x="1190" y="116"/>
                  </a:lnTo>
                  <a:lnTo>
                    <a:pt x="1156" y="172"/>
                  </a:lnTo>
                  <a:lnTo>
                    <a:pt x="1116" y="226"/>
                  </a:lnTo>
                  <a:lnTo>
                    <a:pt x="1071" y="275"/>
                  </a:lnTo>
                  <a:lnTo>
                    <a:pt x="1024" y="310"/>
                  </a:lnTo>
                  <a:lnTo>
                    <a:pt x="977" y="324"/>
                  </a:lnTo>
                  <a:lnTo>
                    <a:pt x="953" y="324"/>
                  </a:lnTo>
                  <a:lnTo>
                    <a:pt x="931" y="320"/>
                  </a:lnTo>
                  <a:lnTo>
                    <a:pt x="910" y="313"/>
                  </a:lnTo>
                  <a:lnTo>
                    <a:pt x="888" y="304"/>
                  </a:lnTo>
                  <a:lnTo>
                    <a:pt x="868" y="293"/>
                  </a:lnTo>
                  <a:lnTo>
                    <a:pt x="848" y="281"/>
                  </a:lnTo>
                  <a:lnTo>
                    <a:pt x="830" y="266"/>
                  </a:lnTo>
                  <a:lnTo>
                    <a:pt x="810" y="252"/>
                  </a:lnTo>
                  <a:lnTo>
                    <a:pt x="792" y="237"/>
                  </a:lnTo>
                  <a:lnTo>
                    <a:pt x="772" y="223"/>
                  </a:lnTo>
                  <a:lnTo>
                    <a:pt x="752" y="208"/>
                  </a:lnTo>
                  <a:lnTo>
                    <a:pt x="734" y="196"/>
                  </a:lnTo>
                  <a:lnTo>
                    <a:pt x="714" y="183"/>
                  </a:lnTo>
                  <a:lnTo>
                    <a:pt x="695" y="174"/>
                  </a:lnTo>
                  <a:lnTo>
                    <a:pt x="673" y="167"/>
                  </a:lnTo>
                  <a:lnTo>
                    <a:pt x="651" y="16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49" name="Freeform 20"/>
            <p:cNvSpPr>
              <a:spLocks/>
            </p:cNvSpPr>
            <p:nvPr/>
          </p:nvSpPr>
          <p:spPr bwMode="auto">
            <a:xfrm>
              <a:off x="4133" y="2280"/>
              <a:ext cx="909" cy="892"/>
            </a:xfrm>
            <a:custGeom>
              <a:avLst/>
              <a:gdLst>
                <a:gd name="T0" fmla="*/ 644 w 1819"/>
                <a:gd name="T1" fmla="*/ 47 h 1783"/>
                <a:gd name="T2" fmla="*/ 609 w 1819"/>
                <a:gd name="T3" fmla="*/ 65 h 1783"/>
                <a:gd name="T4" fmla="*/ 555 w 1819"/>
                <a:gd name="T5" fmla="*/ 96 h 1783"/>
                <a:gd name="T6" fmla="*/ 485 w 1819"/>
                <a:gd name="T7" fmla="*/ 132 h 1783"/>
                <a:gd name="T8" fmla="*/ 409 w 1819"/>
                <a:gd name="T9" fmla="*/ 173 h 1783"/>
                <a:gd name="T10" fmla="*/ 331 w 1819"/>
                <a:gd name="T11" fmla="*/ 215 h 1783"/>
                <a:gd name="T12" fmla="*/ 257 w 1819"/>
                <a:gd name="T13" fmla="*/ 255 h 1783"/>
                <a:gd name="T14" fmla="*/ 192 w 1819"/>
                <a:gd name="T15" fmla="*/ 287 h 1783"/>
                <a:gd name="T16" fmla="*/ 127 w 1819"/>
                <a:gd name="T17" fmla="*/ 365 h 1783"/>
                <a:gd name="T18" fmla="*/ 65 w 1819"/>
                <a:gd name="T19" fmla="*/ 665 h 1783"/>
                <a:gd name="T20" fmla="*/ 24 w 1819"/>
                <a:gd name="T21" fmla="*/ 1045 h 1783"/>
                <a:gd name="T22" fmla="*/ 2 w 1819"/>
                <a:gd name="T23" fmla="*/ 1322 h 1783"/>
                <a:gd name="T24" fmla="*/ 4 w 1819"/>
                <a:gd name="T25" fmla="*/ 1383 h 1783"/>
                <a:gd name="T26" fmla="*/ 31 w 1819"/>
                <a:gd name="T27" fmla="*/ 1495 h 1783"/>
                <a:gd name="T28" fmla="*/ 92 w 1819"/>
                <a:gd name="T29" fmla="*/ 1647 h 1783"/>
                <a:gd name="T30" fmla="*/ 203 w 1819"/>
                <a:gd name="T31" fmla="*/ 1763 h 1783"/>
                <a:gd name="T32" fmla="*/ 302 w 1819"/>
                <a:gd name="T33" fmla="*/ 1781 h 1783"/>
                <a:gd name="T34" fmla="*/ 365 w 1819"/>
                <a:gd name="T35" fmla="*/ 1768 h 1783"/>
                <a:gd name="T36" fmla="*/ 439 w 1819"/>
                <a:gd name="T37" fmla="*/ 1743 h 1783"/>
                <a:gd name="T38" fmla="*/ 523 w 1819"/>
                <a:gd name="T39" fmla="*/ 1712 h 1783"/>
                <a:gd name="T40" fmla="*/ 609 w 1819"/>
                <a:gd name="T41" fmla="*/ 1681 h 1783"/>
                <a:gd name="T42" fmla="*/ 694 w 1819"/>
                <a:gd name="T43" fmla="*/ 1652 h 1783"/>
                <a:gd name="T44" fmla="*/ 774 w 1819"/>
                <a:gd name="T45" fmla="*/ 1634 h 1783"/>
                <a:gd name="T46" fmla="*/ 841 w 1819"/>
                <a:gd name="T47" fmla="*/ 1629 h 1783"/>
                <a:gd name="T48" fmla="*/ 899 w 1819"/>
                <a:gd name="T49" fmla="*/ 1634 h 1783"/>
                <a:gd name="T50" fmla="*/ 965 w 1819"/>
                <a:gd name="T51" fmla="*/ 1616 h 1783"/>
                <a:gd name="T52" fmla="*/ 1041 w 1819"/>
                <a:gd name="T53" fmla="*/ 1577 h 1783"/>
                <a:gd name="T54" fmla="*/ 1125 w 1819"/>
                <a:gd name="T55" fmla="*/ 1526 h 1783"/>
                <a:gd name="T56" fmla="*/ 1213 w 1819"/>
                <a:gd name="T57" fmla="*/ 1475 h 1783"/>
                <a:gd name="T58" fmla="*/ 1300 w 1819"/>
                <a:gd name="T59" fmla="*/ 1434 h 1783"/>
                <a:gd name="T60" fmla="*/ 1385 w 1819"/>
                <a:gd name="T61" fmla="*/ 1410 h 1783"/>
                <a:gd name="T62" fmla="*/ 1463 w 1819"/>
                <a:gd name="T63" fmla="*/ 1416 h 1783"/>
                <a:gd name="T64" fmla="*/ 1557 w 1819"/>
                <a:gd name="T65" fmla="*/ 1454 h 1783"/>
                <a:gd name="T66" fmla="*/ 1652 w 1819"/>
                <a:gd name="T67" fmla="*/ 1401 h 1783"/>
                <a:gd name="T68" fmla="*/ 1725 w 1819"/>
                <a:gd name="T69" fmla="*/ 1255 h 1783"/>
                <a:gd name="T70" fmla="*/ 1777 w 1819"/>
                <a:gd name="T71" fmla="*/ 1043 h 1783"/>
                <a:gd name="T72" fmla="*/ 1808 w 1819"/>
                <a:gd name="T73" fmla="*/ 801 h 1783"/>
                <a:gd name="T74" fmla="*/ 1819 w 1819"/>
                <a:gd name="T75" fmla="*/ 558 h 1783"/>
                <a:gd name="T76" fmla="*/ 1813 w 1819"/>
                <a:gd name="T77" fmla="*/ 352 h 1783"/>
                <a:gd name="T78" fmla="*/ 1790 w 1819"/>
                <a:gd name="T79" fmla="*/ 211 h 1783"/>
                <a:gd name="T80" fmla="*/ 1759 w 1819"/>
                <a:gd name="T81" fmla="*/ 164 h 1783"/>
                <a:gd name="T82" fmla="*/ 1705 w 1819"/>
                <a:gd name="T83" fmla="*/ 137 h 1783"/>
                <a:gd name="T84" fmla="*/ 1625 w 1819"/>
                <a:gd name="T85" fmla="*/ 108 h 1783"/>
                <a:gd name="T86" fmla="*/ 1531 w 1819"/>
                <a:gd name="T87" fmla="*/ 79 h 1783"/>
                <a:gd name="T88" fmla="*/ 1436 w 1819"/>
                <a:gd name="T89" fmla="*/ 52 h 1783"/>
                <a:gd name="T90" fmla="*/ 1345 w 1819"/>
                <a:gd name="T91" fmla="*/ 29 h 1783"/>
                <a:gd name="T92" fmla="*/ 1275 w 1819"/>
                <a:gd name="T93" fmla="*/ 11 h 1783"/>
                <a:gd name="T94" fmla="*/ 1235 w 1819"/>
                <a:gd name="T95" fmla="*/ 2 h 1783"/>
                <a:gd name="T96" fmla="*/ 1054 w 1819"/>
                <a:gd name="T97" fmla="*/ 736 h 178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19"/>
                <a:gd name="T148" fmla="*/ 0 h 1783"/>
                <a:gd name="T149" fmla="*/ 1819 w 1819"/>
                <a:gd name="T150" fmla="*/ 1783 h 178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19" h="1783">
                  <a:moveTo>
                    <a:pt x="653" y="41"/>
                  </a:moveTo>
                  <a:lnTo>
                    <a:pt x="644" y="47"/>
                  </a:lnTo>
                  <a:lnTo>
                    <a:pt x="629" y="54"/>
                  </a:lnTo>
                  <a:lnTo>
                    <a:pt x="609" y="65"/>
                  </a:lnTo>
                  <a:lnTo>
                    <a:pt x="584" y="79"/>
                  </a:lnTo>
                  <a:lnTo>
                    <a:pt x="555" y="96"/>
                  </a:lnTo>
                  <a:lnTo>
                    <a:pt x="521" y="114"/>
                  </a:lnTo>
                  <a:lnTo>
                    <a:pt x="485" y="132"/>
                  </a:lnTo>
                  <a:lnTo>
                    <a:pt x="448" y="152"/>
                  </a:lnTo>
                  <a:lnTo>
                    <a:pt x="409" y="173"/>
                  </a:lnTo>
                  <a:lnTo>
                    <a:pt x="369" y="195"/>
                  </a:lnTo>
                  <a:lnTo>
                    <a:pt x="331" y="215"/>
                  </a:lnTo>
                  <a:lnTo>
                    <a:pt x="293" y="235"/>
                  </a:lnTo>
                  <a:lnTo>
                    <a:pt x="257" y="255"/>
                  </a:lnTo>
                  <a:lnTo>
                    <a:pt x="222" y="273"/>
                  </a:lnTo>
                  <a:lnTo>
                    <a:pt x="192" y="287"/>
                  </a:lnTo>
                  <a:lnTo>
                    <a:pt x="166" y="302"/>
                  </a:lnTo>
                  <a:lnTo>
                    <a:pt x="127" y="365"/>
                  </a:lnTo>
                  <a:lnTo>
                    <a:pt x="92" y="493"/>
                  </a:lnTo>
                  <a:lnTo>
                    <a:pt x="65" y="665"/>
                  </a:lnTo>
                  <a:lnTo>
                    <a:pt x="42" y="855"/>
                  </a:lnTo>
                  <a:lnTo>
                    <a:pt x="24" y="1045"/>
                  </a:lnTo>
                  <a:lnTo>
                    <a:pt x="11" y="1208"/>
                  </a:lnTo>
                  <a:lnTo>
                    <a:pt x="2" y="1322"/>
                  </a:lnTo>
                  <a:lnTo>
                    <a:pt x="0" y="1365"/>
                  </a:lnTo>
                  <a:lnTo>
                    <a:pt x="4" y="1383"/>
                  </a:lnTo>
                  <a:lnTo>
                    <a:pt x="13" y="1428"/>
                  </a:lnTo>
                  <a:lnTo>
                    <a:pt x="31" y="1495"/>
                  </a:lnTo>
                  <a:lnTo>
                    <a:pt x="56" y="1571"/>
                  </a:lnTo>
                  <a:lnTo>
                    <a:pt x="92" y="1647"/>
                  </a:lnTo>
                  <a:lnTo>
                    <a:pt x="141" y="1714"/>
                  </a:lnTo>
                  <a:lnTo>
                    <a:pt x="203" y="1763"/>
                  </a:lnTo>
                  <a:lnTo>
                    <a:pt x="277" y="1783"/>
                  </a:lnTo>
                  <a:lnTo>
                    <a:pt x="302" y="1781"/>
                  </a:lnTo>
                  <a:lnTo>
                    <a:pt x="331" y="1777"/>
                  </a:lnTo>
                  <a:lnTo>
                    <a:pt x="365" y="1768"/>
                  </a:lnTo>
                  <a:lnTo>
                    <a:pt x="401" y="1757"/>
                  </a:lnTo>
                  <a:lnTo>
                    <a:pt x="439" y="1743"/>
                  </a:lnTo>
                  <a:lnTo>
                    <a:pt x="481" y="1728"/>
                  </a:lnTo>
                  <a:lnTo>
                    <a:pt x="523" y="1712"/>
                  </a:lnTo>
                  <a:lnTo>
                    <a:pt x="566" y="1696"/>
                  </a:lnTo>
                  <a:lnTo>
                    <a:pt x="609" y="1681"/>
                  </a:lnTo>
                  <a:lnTo>
                    <a:pt x="653" y="1667"/>
                  </a:lnTo>
                  <a:lnTo>
                    <a:pt x="694" y="1652"/>
                  </a:lnTo>
                  <a:lnTo>
                    <a:pt x="734" y="1642"/>
                  </a:lnTo>
                  <a:lnTo>
                    <a:pt x="774" y="1634"/>
                  </a:lnTo>
                  <a:lnTo>
                    <a:pt x="808" y="1629"/>
                  </a:lnTo>
                  <a:lnTo>
                    <a:pt x="841" y="1629"/>
                  </a:lnTo>
                  <a:lnTo>
                    <a:pt x="870" y="1633"/>
                  </a:lnTo>
                  <a:lnTo>
                    <a:pt x="899" y="1634"/>
                  </a:lnTo>
                  <a:lnTo>
                    <a:pt x="929" y="1629"/>
                  </a:lnTo>
                  <a:lnTo>
                    <a:pt x="965" y="1616"/>
                  </a:lnTo>
                  <a:lnTo>
                    <a:pt x="1002" y="1598"/>
                  </a:lnTo>
                  <a:lnTo>
                    <a:pt x="1041" y="1577"/>
                  </a:lnTo>
                  <a:lnTo>
                    <a:pt x="1083" y="1553"/>
                  </a:lnTo>
                  <a:lnTo>
                    <a:pt x="1125" y="1526"/>
                  </a:lnTo>
                  <a:lnTo>
                    <a:pt x="1168" y="1501"/>
                  </a:lnTo>
                  <a:lnTo>
                    <a:pt x="1213" y="1475"/>
                  </a:lnTo>
                  <a:lnTo>
                    <a:pt x="1257" y="1452"/>
                  </a:lnTo>
                  <a:lnTo>
                    <a:pt x="1300" y="1434"/>
                  </a:lnTo>
                  <a:lnTo>
                    <a:pt x="1343" y="1417"/>
                  </a:lnTo>
                  <a:lnTo>
                    <a:pt x="1385" y="1410"/>
                  </a:lnTo>
                  <a:lnTo>
                    <a:pt x="1425" y="1408"/>
                  </a:lnTo>
                  <a:lnTo>
                    <a:pt x="1463" y="1416"/>
                  </a:lnTo>
                  <a:lnTo>
                    <a:pt x="1499" y="1432"/>
                  </a:lnTo>
                  <a:lnTo>
                    <a:pt x="1557" y="1454"/>
                  </a:lnTo>
                  <a:lnTo>
                    <a:pt x="1607" y="1441"/>
                  </a:lnTo>
                  <a:lnTo>
                    <a:pt x="1652" y="1401"/>
                  </a:lnTo>
                  <a:lnTo>
                    <a:pt x="1692" y="1338"/>
                  </a:lnTo>
                  <a:lnTo>
                    <a:pt x="1725" y="1255"/>
                  </a:lnTo>
                  <a:lnTo>
                    <a:pt x="1754" y="1155"/>
                  </a:lnTo>
                  <a:lnTo>
                    <a:pt x="1777" y="1043"/>
                  </a:lnTo>
                  <a:lnTo>
                    <a:pt x="1793" y="924"/>
                  </a:lnTo>
                  <a:lnTo>
                    <a:pt x="1808" y="801"/>
                  </a:lnTo>
                  <a:lnTo>
                    <a:pt x="1815" y="678"/>
                  </a:lnTo>
                  <a:lnTo>
                    <a:pt x="1819" y="558"/>
                  </a:lnTo>
                  <a:lnTo>
                    <a:pt x="1817" y="448"/>
                  </a:lnTo>
                  <a:lnTo>
                    <a:pt x="1813" y="352"/>
                  </a:lnTo>
                  <a:lnTo>
                    <a:pt x="1804" y="271"/>
                  </a:lnTo>
                  <a:lnTo>
                    <a:pt x="1790" y="211"/>
                  </a:lnTo>
                  <a:lnTo>
                    <a:pt x="1774" y="175"/>
                  </a:lnTo>
                  <a:lnTo>
                    <a:pt x="1759" y="164"/>
                  </a:lnTo>
                  <a:lnTo>
                    <a:pt x="1736" y="152"/>
                  </a:lnTo>
                  <a:lnTo>
                    <a:pt x="1705" y="137"/>
                  </a:lnTo>
                  <a:lnTo>
                    <a:pt x="1669" y="123"/>
                  </a:lnTo>
                  <a:lnTo>
                    <a:pt x="1625" y="108"/>
                  </a:lnTo>
                  <a:lnTo>
                    <a:pt x="1580" y="94"/>
                  </a:lnTo>
                  <a:lnTo>
                    <a:pt x="1531" y="79"/>
                  </a:lnTo>
                  <a:lnTo>
                    <a:pt x="1483" y="65"/>
                  </a:lnTo>
                  <a:lnTo>
                    <a:pt x="1436" y="52"/>
                  </a:lnTo>
                  <a:lnTo>
                    <a:pt x="1389" y="39"/>
                  </a:lnTo>
                  <a:lnTo>
                    <a:pt x="1345" y="29"/>
                  </a:lnTo>
                  <a:lnTo>
                    <a:pt x="1307" y="20"/>
                  </a:lnTo>
                  <a:lnTo>
                    <a:pt x="1275" y="11"/>
                  </a:lnTo>
                  <a:lnTo>
                    <a:pt x="1251" y="5"/>
                  </a:lnTo>
                  <a:lnTo>
                    <a:pt x="1235" y="2"/>
                  </a:lnTo>
                  <a:lnTo>
                    <a:pt x="1229" y="0"/>
                  </a:lnTo>
                  <a:lnTo>
                    <a:pt x="1054" y="736"/>
                  </a:lnTo>
                  <a:lnTo>
                    <a:pt x="653" y="4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50" name="Freeform 21"/>
            <p:cNvSpPr>
              <a:spLocks/>
            </p:cNvSpPr>
            <p:nvPr/>
          </p:nvSpPr>
          <p:spPr bwMode="auto">
            <a:xfrm>
              <a:off x="4281" y="1779"/>
              <a:ext cx="741" cy="1018"/>
            </a:xfrm>
            <a:custGeom>
              <a:avLst/>
              <a:gdLst>
                <a:gd name="T0" fmla="*/ 1444 w 1482"/>
                <a:gd name="T1" fmla="*/ 1183 h 2036"/>
                <a:gd name="T2" fmla="*/ 1401 w 1482"/>
                <a:gd name="T3" fmla="*/ 1161 h 2036"/>
                <a:gd name="T4" fmla="*/ 1348 w 1482"/>
                <a:gd name="T5" fmla="*/ 1172 h 2036"/>
                <a:gd name="T6" fmla="*/ 1285 w 1482"/>
                <a:gd name="T7" fmla="*/ 1188 h 2036"/>
                <a:gd name="T8" fmla="*/ 1236 w 1482"/>
                <a:gd name="T9" fmla="*/ 1280 h 2036"/>
                <a:gd name="T10" fmla="*/ 1193 w 1482"/>
                <a:gd name="T11" fmla="*/ 1284 h 2036"/>
                <a:gd name="T12" fmla="*/ 1131 w 1482"/>
                <a:gd name="T13" fmla="*/ 1340 h 2036"/>
                <a:gd name="T14" fmla="*/ 1068 w 1482"/>
                <a:gd name="T15" fmla="*/ 1308 h 2036"/>
                <a:gd name="T16" fmla="*/ 1019 w 1482"/>
                <a:gd name="T17" fmla="*/ 1199 h 2036"/>
                <a:gd name="T18" fmla="*/ 981 w 1482"/>
                <a:gd name="T19" fmla="*/ 1094 h 2036"/>
                <a:gd name="T20" fmla="*/ 894 w 1482"/>
                <a:gd name="T21" fmla="*/ 1501 h 2036"/>
                <a:gd name="T22" fmla="*/ 777 w 1482"/>
                <a:gd name="T23" fmla="*/ 1814 h 2036"/>
                <a:gd name="T24" fmla="*/ 652 w 1482"/>
                <a:gd name="T25" fmla="*/ 2002 h 2036"/>
                <a:gd name="T26" fmla="*/ 553 w 1482"/>
                <a:gd name="T27" fmla="*/ 1984 h 2036"/>
                <a:gd name="T28" fmla="*/ 480 w 1482"/>
                <a:gd name="T29" fmla="*/ 1872 h 2036"/>
                <a:gd name="T30" fmla="*/ 406 w 1482"/>
                <a:gd name="T31" fmla="*/ 1685 h 2036"/>
                <a:gd name="T32" fmla="*/ 350 w 1482"/>
                <a:gd name="T33" fmla="*/ 1436 h 2036"/>
                <a:gd name="T34" fmla="*/ 316 w 1482"/>
                <a:gd name="T35" fmla="*/ 1145 h 2036"/>
                <a:gd name="T36" fmla="*/ 226 w 1482"/>
                <a:gd name="T37" fmla="*/ 1206 h 2036"/>
                <a:gd name="T38" fmla="*/ 128 w 1482"/>
                <a:gd name="T39" fmla="*/ 1251 h 2036"/>
                <a:gd name="T40" fmla="*/ 27 w 1482"/>
                <a:gd name="T41" fmla="*/ 1279 h 2036"/>
                <a:gd name="T42" fmla="*/ 18 w 1482"/>
                <a:gd name="T43" fmla="*/ 1248 h 2036"/>
                <a:gd name="T44" fmla="*/ 101 w 1482"/>
                <a:gd name="T45" fmla="*/ 1224 h 2036"/>
                <a:gd name="T46" fmla="*/ 267 w 1482"/>
                <a:gd name="T47" fmla="*/ 1143 h 2036"/>
                <a:gd name="T48" fmla="*/ 292 w 1482"/>
                <a:gd name="T49" fmla="*/ 962 h 2036"/>
                <a:gd name="T50" fmla="*/ 184 w 1482"/>
                <a:gd name="T51" fmla="*/ 745 h 2036"/>
                <a:gd name="T52" fmla="*/ 179 w 1482"/>
                <a:gd name="T53" fmla="*/ 604 h 2036"/>
                <a:gd name="T54" fmla="*/ 124 w 1482"/>
                <a:gd name="T55" fmla="*/ 476 h 2036"/>
                <a:gd name="T56" fmla="*/ 92 w 1482"/>
                <a:gd name="T57" fmla="*/ 273 h 2036"/>
                <a:gd name="T58" fmla="*/ 123 w 1482"/>
                <a:gd name="T59" fmla="*/ 132 h 2036"/>
                <a:gd name="T60" fmla="*/ 217 w 1482"/>
                <a:gd name="T61" fmla="*/ 53 h 2036"/>
                <a:gd name="T62" fmla="*/ 336 w 1482"/>
                <a:gd name="T63" fmla="*/ 13 h 2036"/>
                <a:gd name="T64" fmla="*/ 459 w 1482"/>
                <a:gd name="T65" fmla="*/ 2 h 2036"/>
                <a:gd name="T66" fmla="*/ 571 w 1482"/>
                <a:gd name="T67" fmla="*/ 18 h 2036"/>
                <a:gd name="T68" fmla="*/ 681 w 1482"/>
                <a:gd name="T69" fmla="*/ 51 h 2036"/>
                <a:gd name="T70" fmla="*/ 800 w 1482"/>
                <a:gd name="T71" fmla="*/ 83 h 2036"/>
                <a:gd name="T72" fmla="*/ 923 w 1482"/>
                <a:gd name="T73" fmla="*/ 194 h 2036"/>
                <a:gd name="T74" fmla="*/ 976 w 1482"/>
                <a:gd name="T75" fmla="*/ 393 h 2036"/>
                <a:gd name="T76" fmla="*/ 974 w 1482"/>
                <a:gd name="T77" fmla="*/ 568 h 2036"/>
                <a:gd name="T78" fmla="*/ 943 w 1482"/>
                <a:gd name="T79" fmla="*/ 740 h 2036"/>
                <a:gd name="T80" fmla="*/ 893 w 1482"/>
                <a:gd name="T81" fmla="*/ 888 h 2036"/>
                <a:gd name="T82" fmla="*/ 941 w 1482"/>
                <a:gd name="T83" fmla="*/ 930 h 2036"/>
                <a:gd name="T84" fmla="*/ 987 w 1482"/>
                <a:gd name="T85" fmla="*/ 930 h 2036"/>
                <a:gd name="T86" fmla="*/ 1026 w 1482"/>
                <a:gd name="T87" fmla="*/ 940 h 2036"/>
                <a:gd name="T88" fmla="*/ 1061 w 1482"/>
                <a:gd name="T89" fmla="*/ 926 h 2036"/>
                <a:gd name="T90" fmla="*/ 1102 w 1482"/>
                <a:gd name="T91" fmla="*/ 948 h 2036"/>
                <a:gd name="T92" fmla="*/ 1144 w 1482"/>
                <a:gd name="T93" fmla="*/ 953 h 2036"/>
                <a:gd name="T94" fmla="*/ 1189 w 1482"/>
                <a:gd name="T95" fmla="*/ 955 h 2036"/>
                <a:gd name="T96" fmla="*/ 1270 w 1482"/>
                <a:gd name="T97" fmla="*/ 1002 h 2036"/>
                <a:gd name="T98" fmla="*/ 1399 w 1482"/>
                <a:gd name="T99" fmla="*/ 1081 h 2036"/>
                <a:gd name="T100" fmla="*/ 1466 w 1482"/>
                <a:gd name="T101" fmla="*/ 1156 h 20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82"/>
                <a:gd name="T154" fmla="*/ 0 h 2036"/>
                <a:gd name="T155" fmla="*/ 1482 w 1482"/>
                <a:gd name="T156" fmla="*/ 2036 h 20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82" h="2036">
                  <a:moveTo>
                    <a:pt x="1480" y="1208"/>
                  </a:moveTo>
                  <a:lnTo>
                    <a:pt x="1473" y="1203"/>
                  </a:lnTo>
                  <a:lnTo>
                    <a:pt x="1464" y="1197"/>
                  </a:lnTo>
                  <a:lnTo>
                    <a:pt x="1455" y="1190"/>
                  </a:lnTo>
                  <a:lnTo>
                    <a:pt x="1444" y="1183"/>
                  </a:lnTo>
                  <a:lnTo>
                    <a:pt x="1435" y="1175"/>
                  </a:lnTo>
                  <a:lnTo>
                    <a:pt x="1424" y="1168"/>
                  </a:lnTo>
                  <a:lnTo>
                    <a:pt x="1417" y="1161"/>
                  </a:lnTo>
                  <a:lnTo>
                    <a:pt x="1410" y="1156"/>
                  </a:lnTo>
                  <a:lnTo>
                    <a:pt x="1401" y="1161"/>
                  </a:lnTo>
                  <a:lnTo>
                    <a:pt x="1392" y="1166"/>
                  </a:lnTo>
                  <a:lnTo>
                    <a:pt x="1381" y="1168"/>
                  </a:lnTo>
                  <a:lnTo>
                    <a:pt x="1372" y="1170"/>
                  </a:lnTo>
                  <a:lnTo>
                    <a:pt x="1359" y="1172"/>
                  </a:lnTo>
                  <a:lnTo>
                    <a:pt x="1348" y="1172"/>
                  </a:lnTo>
                  <a:lnTo>
                    <a:pt x="1337" y="1170"/>
                  </a:lnTo>
                  <a:lnTo>
                    <a:pt x="1327" y="1170"/>
                  </a:lnTo>
                  <a:lnTo>
                    <a:pt x="1290" y="1148"/>
                  </a:lnTo>
                  <a:lnTo>
                    <a:pt x="1289" y="1168"/>
                  </a:lnTo>
                  <a:lnTo>
                    <a:pt x="1285" y="1188"/>
                  </a:lnTo>
                  <a:lnTo>
                    <a:pt x="1280" y="1208"/>
                  </a:lnTo>
                  <a:lnTo>
                    <a:pt x="1270" y="1228"/>
                  </a:lnTo>
                  <a:lnTo>
                    <a:pt x="1261" y="1246"/>
                  </a:lnTo>
                  <a:lnTo>
                    <a:pt x="1249" y="1264"/>
                  </a:lnTo>
                  <a:lnTo>
                    <a:pt x="1236" y="1280"/>
                  </a:lnTo>
                  <a:lnTo>
                    <a:pt x="1222" y="1295"/>
                  </a:lnTo>
                  <a:lnTo>
                    <a:pt x="1214" y="1295"/>
                  </a:lnTo>
                  <a:lnTo>
                    <a:pt x="1207" y="1291"/>
                  </a:lnTo>
                  <a:lnTo>
                    <a:pt x="1200" y="1289"/>
                  </a:lnTo>
                  <a:lnTo>
                    <a:pt x="1193" y="1284"/>
                  </a:lnTo>
                  <a:lnTo>
                    <a:pt x="1186" y="1300"/>
                  </a:lnTo>
                  <a:lnTo>
                    <a:pt x="1175" y="1315"/>
                  </a:lnTo>
                  <a:lnTo>
                    <a:pt x="1162" y="1327"/>
                  </a:lnTo>
                  <a:lnTo>
                    <a:pt x="1146" y="1336"/>
                  </a:lnTo>
                  <a:lnTo>
                    <a:pt x="1131" y="1340"/>
                  </a:lnTo>
                  <a:lnTo>
                    <a:pt x="1117" y="1338"/>
                  </a:lnTo>
                  <a:lnTo>
                    <a:pt x="1104" y="1333"/>
                  </a:lnTo>
                  <a:lnTo>
                    <a:pt x="1092" y="1326"/>
                  </a:lnTo>
                  <a:lnTo>
                    <a:pt x="1081" y="1317"/>
                  </a:lnTo>
                  <a:lnTo>
                    <a:pt x="1068" y="1308"/>
                  </a:lnTo>
                  <a:lnTo>
                    <a:pt x="1055" y="1300"/>
                  </a:lnTo>
                  <a:lnTo>
                    <a:pt x="1043" y="1297"/>
                  </a:lnTo>
                  <a:lnTo>
                    <a:pt x="1025" y="1268"/>
                  </a:lnTo>
                  <a:lnTo>
                    <a:pt x="1019" y="1235"/>
                  </a:lnTo>
                  <a:lnTo>
                    <a:pt x="1019" y="1199"/>
                  </a:lnTo>
                  <a:lnTo>
                    <a:pt x="1021" y="1165"/>
                  </a:lnTo>
                  <a:lnTo>
                    <a:pt x="1010" y="1147"/>
                  </a:lnTo>
                  <a:lnTo>
                    <a:pt x="999" y="1128"/>
                  </a:lnTo>
                  <a:lnTo>
                    <a:pt x="988" y="1110"/>
                  </a:lnTo>
                  <a:lnTo>
                    <a:pt x="981" y="1094"/>
                  </a:lnTo>
                  <a:lnTo>
                    <a:pt x="970" y="1177"/>
                  </a:lnTo>
                  <a:lnTo>
                    <a:pt x="956" y="1259"/>
                  </a:lnTo>
                  <a:lnTo>
                    <a:pt x="938" y="1340"/>
                  </a:lnTo>
                  <a:lnTo>
                    <a:pt x="918" y="1421"/>
                  </a:lnTo>
                  <a:lnTo>
                    <a:pt x="894" y="1501"/>
                  </a:lnTo>
                  <a:lnTo>
                    <a:pt x="871" y="1581"/>
                  </a:lnTo>
                  <a:lnTo>
                    <a:pt x="846" y="1658"/>
                  </a:lnTo>
                  <a:lnTo>
                    <a:pt x="819" y="1736"/>
                  </a:lnTo>
                  <a:lnTo>
                    <a:pt x="799" y="1776"/>
                  </a:lnTo>
                  <a:lnTo>
                    <a:pt x="777" y="1814"/>
                  </a:lnTo>
                  <a:lnTo>
                    <a:pt x="753" y="1854"/>
                  </a:lnTo>
                  <a:lnTo>
                    <a:pt x="730" y="1892"/>
                  </a:lnTo>
                  <a:lnTo>
                    <a:pt x="706" y="1928"/>
                  </a:lnTo>
                  <a:lnTo>
                    <a:pt x="679" y="1966"/>
                  </a:lnTo>
                  <a:lnTo>
                    <a:pt x="652" y="2002"/>
                  </a:lnTo>
                  <a:lnTo>
                    <a:pt x="625" y="2036"/>
                  </a:lnTo>
                  <a:lnTo>
                    <a:pt x="603" y="2031"/>
                  </a:lnTo>
                  <a:lnTo>
                    <a:pt x="584" y="2018"/>
                  </a:lnTo>
                  <a:lnTo>
                    <a:pt x="567" y="2004"/>
                  </a:lnTo>
                  <a:lnTo>
                    <a:pt x="553" y="1984"/>
                  </a:lnTo>
                  <a:lnTo>
                    <a:pt x="540" y="1964"/>
                  </a:lnTo>
                  <a:lnTo>
                    <a:pt x="526" y="1942"/>
                  </a:lnTo>
                  <a:lnTo>
                    <a:pt x="513" y="1924"/>
                  </a:lnTo>
                  <a:lnTo>
                    <a:pt x="499" y="1906"/>
                  </a:lnTo>
                  <a:lnTo>
                    <a:pt x="480" y="1872"/>
                  </a:lnTo>
                  <a:lnTo>
                    <a:pt x="462" y="1836"/>
                  </a:lnTo>
                  <a:lnTo>
                    <a:pt x="448" y="1798"/>
                  </a:lnTo>
                  <a:lnTo>
                    <a:pt x="433" y="1760"/>
                  </a:lnTo>
                  <a:lnTo>
                    <a:pt x="419" y="1723"/>
                  </a:lnTo>
                  <a:lnTo>
                    <a:pt x="406" y="1685"/>
                  </a:lnTo>
                  <a:lnTo>
                    <a:pt x="392" y="1647"/>
                  </a:lnTo>
                  <a:lnTo>
                    <a:pt x="377" y="1609"/>
                  </a:lnTo>
                  <a:lnTo>
                    <a:pt x="368" y="1552"/>
                  </a:lnTo>
                  <a:lnTo>
                    <a:pt x="359" y="1494"/>
                  </a:lnTo>
                  <a:lnTo>
                    <a:pt x="350" y="1436"/>
                  </a:lnTo>
                  <a:lnTo>
                    <a:pt x="341" y="1376"/>
                  </a:lnTo>
                  <a:lnTo>
                    <a:pt x="332" y="1318"/>
                  </a:lnTo>
                  <a:lnTo>
                    <a:pt x="325" y="1260"/>
                  </a:lnTo>
                  <a:lnTo>
                    <a:pt x="320" y="1203"/>
                  </a:lnTo>
                  <a:lnTo>
                    <a:pt x="316" y="1145"/>
                  </a:lnTo>
                  <a:lnTo>
                    <a:pt x="298" y="1159"/>
                  </a:lnTo>
                  <a:lnTo>
                    <a:pt x="282" y="1172"/>
                  </a:lnTo>
                  <a:lnTo>
                    <a:pt x="264" y="1183"/>
                  </a:lnTo>
                  <a:lnTo>
                    <a:pt x="244" y="1195"/>
                  </a:lnTo>
                  <a:lnTo>
                    <a:pt x="226" y="1206"/>
                  </a:lnTo>
                  <a:lnTo>
                    <a:pt x="207" y="1217"/>
                  </a:lnTo>
                  <a:lnTo>
                    <a:pt x="188" y="1226"/>
                  </a:lnTo>
                  <a:lnTo>
                    <a:pt x="168" y="1235"/>
                  </a:lnTo>
                  <a:lnTo>
                    <a:pt x="148" y="1244"/>
                  </a:lnTo>
                  <a:lnTo>
                    <a:pt x="128" y="1251"/>
                  </a:lnTo>
                  <a:lnTo>
                    <a:pt x="108" y="1259"/>
                  </a:lnTo>
                  <a:lnTo>
                    <a:pt x="88" y="1264"/>
                  </a:lnTo>
                  <a:lnTo>
                    <a:pt x="68" y="1270"/>
                  </a:lnTo>
                  <a:lnTo>
                    <a:pt x="47" y="1275"/>
                  </a:lnTo>
                  <a:lnTo>
                    <a:pt x="27" y="1279"/>
                  </a:lnTo>
                  <a:lnTo>
                    <a:pt x="5" y="1282"/>
                  </a:lnTo>
                  <a:lnTo>
                    <a:pt x="0" y="1270"/>
                  </a:lnTo>
                  <a:lnTo>
                    <a:pt x="1" y="1259"/>
                  </a:lnTo>
                  <a:lnTo>
                    <a:pt x="7" y="1251"/>
                  </a:lnTo>
                  <a:lnTo>
                    <a:pt x="18" y="1248"/>
                  </a:lnTo>
                  <a:lnTo>
                    <a:pt x="29" y="1244"/>
                  </a:lnTo>
                  <a:lnTo>
                    <a:pt x="43" y="1242"/>
                  </a:lnTo>
                  <a:lnTo>
                    <a:pt x="56" y="1241"/>
                  </a:lnTo>
                  <a:lnTo>
                    <a:pt x="68" y="1239"/>
                  </a:lnTo>
                  <a:lnTo>
                    <a:pt x="101" y="1224"/>
                  </a:lnTo>
                  <a:lnTo>
                    <a:pt x="137" y="1210"/>
                  </a:lnTo>
                  <a:lnTo>
                    <a:pt x="171" y="1195"/>
                  </a:lnTo>
                  <a:lnTo>
                    <a:pt x="206" y="1181"/>
                  </a:lnTo>
                  <a:lnTo>
                    <a:pt x="238" y="1165"/>
                  </a:lnTo>
                  <a:lnTo>
                    <a:pt x="267" y="1143"/>
                  </a:lnTo>
                  <a:lnTo>
                    <a:pt x="294" y="1118"/>
                  </a:lnTo>
                  <a:lnTo>
                    <a:pt x="316" y="1087"/>
                  </a:lnTo>
                  <a:lnTo>
                    <a:pt x="352" y="1042"/>
                  </a:lnTo>
                  <a:lnTo>
                    <a:pt x="323" y="1002"/>
                  </a:lnTo>
                  <a:lnTo>
                    <a:pt x="292" y="962"/>
                  </a:lnTo>
                  <a:lnTo>
                    <a:pt x="264" y="921"/>
                  </a:lnTo>
                  <a:lnTo>
                    <a:pt x="236" y="879"/>
                  </a:lnTo>
                  <a:lnTo>
                    <a:pt x="213" y="837"/>
                  </a:lnTo>
                  <a:lnTo>
                    <a:pt x="195" y="792"/>
                  </a:lnTo>
                  <a:lnTo>
                    <a:pt x="184" y="745"/>
                  </a:lnTo>
                  <a:lnTo>
                    <a:pt x="184" y="694"/>
                  </a:lnTo>
                  <a:lnTo>
                    <a:pt x="191" y="671"/>
                  </a:lnTo>
                  <a:lnTo>
                    <a:pt x="191" y="647"/>
                  </a:lnTo>
                  <a:lnTo>
                    <a:pt x="186" y="626"/>
                  </a:lnTo>
                  <a:lnTo>
                    <a:pt x="179" y="604"/>
                  </a:lnTo>
                  <a:lnTo>
                    <a:pt x="166" y="584"/>
                  </a:lnTo>
                  <a:lnTo>
                    <a:pt x="153" y="564"/>
                  </a:lnTo>
                  <a:lnTo>
                    <a:pt x="141" y="546"/>
                  </a:lnTo>
                  <a:lnTo>
                    <a:pt x="128" y="526"/>
                  </a:lnTo>
                  <a:lnTo>
                    <a:pt x="124" y="476"/>
                  </a:lnTo>
                  <a:lnTo>
                    <a:pt x="124" y="427"/>
                  </a:lnTo>
                  <a:lnTo>
                    <a:pt x="126" y="376"/>
                  </a:lnTo>
                  <a:lnTo>
                    <a:pt x="130" y="327"/>
                  </a:lnTo>
                  <a:lnTo>
                    <a:pt x="104" y="304"/>
                  </a:lnTo>
                  <a:lnTo>
                    <a:pt x="92" y="273"/>
                  </a:lnTo>
                  <a:lnTo>
                    <a:pt x="88" y="239"/>
                  </a:lnTo>
                  <a:lnTo>
                    <a:pt x="92" y="203"/>
                  </a:lnTo>
                  <a:lnTo>
                    <a:pt x="99" y="177"/>
                  </a:lnTo>
                  <a:lnTo>
                    <a:pt x="110" y="154"/>
                  </a:lnTo>
                  <a:lnTo>
                    <a:pt x="123" y="132"/>
                  </a:lnTo>
                  <a:lnTo>
                    <a:pt x="139" y="112"/>
                  </a:lnTo>
                  <a:lnTo>
                    <a:pt x="155" y="96"/>
                  </a:lnTo>
                  <a:lnTo>
                    <a:pt x="173" y="80"/>
                  </a:lnTo>
                  <a:lnTo>
                    <a:pt x="195" y="65"/>
                  </a:lnTo>
                  <a:lnTo>
                    <a:pt x="217" y="53"/>
                  </a:lnTo>
                  <a:lnTo>
                    <a:pt x="238" y="44"/>
                  </a:lnTo>
                  <a:lnTo>
                    <a:pt x="262" y="33"/>
                  </a:lnTo>
                  <a:lnTo>
                    <a:pt x="287" y="25"/>
                  </a:lnTo>
                  <a:lnTo>
                    <a:pt x="311" y="18"/>
                  </a:lnTo>
                  <a:lnTo>
                    <a:pt x="336" y="13"/>
                  </a:lnTo>
                  <a:lnTo>
                    <a:pt x="361" y="9"/>
                  </a:lnTo>
                  <a:lnTo>
                    <a:pt x="386" y="6"/>
                  </a:lnTo>
                  <a:lnTo>
                    <a:pt x="410" y="2"/>
                  </a:lnTo>
                  <a:lnTo>
                    <a:pt x="433" y="0"/>
                  </a:lnTo>
                  <a:lnTo>
                    <a:pt x="459" y="2"/>
                  </a:lnTo>
                  <a:lnTo>
                    <a:pt x="480" y="4"/>
                  </a:lnTo>
                  <a:lnTo>
                    <a:pt x="504" y="6"/>
                  </a:lnTo>
                  <a:lnTo>
                    <a:pt x="527" y="9"/>
                  </a:lnTo>
                  <a:lnTo>
                    <a:pt x="549" y="15"/>
                  </a:lnTo>
                  <a:lnTo>
                    <a:pt x="571" y="18"/>
                  </a:lnTo>
                  <a:lnTo>
                    <a:pt x="594" y="25"/>
                  </a:lnTo>
                  <a:lnTo>
                    <a:pt x="616" y="31"/>
                  </a:lnTo>
                  <a:lnTo>
                    <a:pt x="638" y="38"/>
                  </a:lnTo>
                  <a:lnTo>
                    <a:pt x="659" y="44"/>
                  </a:lnTo>
                  <a:lnTo>
                    <a:pt x="681" y="51"/>
                  </a:lnTo>
                  <a:lnTo>
                    <a:pt x="703" y="58"/>
                  </a:lnTo>
                  <a:lnTo>
                    <a:pt x="725" y="63"/>
                  </a:lnTo>
                  <a:lnTo>
                    <a:pt x="746" y="71"/>
                  </a:lnTo>
                  <a:lnTo>
                    <a:pt x="768" y="76"/>
                  </a:lnTo>
                  <a:lnTo>
                    <a:pt x="800" y="83"/>
                  </a:lnTo>
                  <a:lnTo>
                    <a:pt x="829" y="96"/>
                  </a:lnTo>
                  <a:lnTo>
                    <a:pt x="858" y="116"/>
                  </a:lnTo>
                  <a:lnTo>
                    <a:pt x="882" y="138"/>
                  </a:lnTo>
                  <a:lnTo>
                    <a:pt x="905" y="165"/>
                  </a:lnTo>
                  <a:lnTo>
                    <a:pt x="923" y="194"/>
                  </a:lnTo>
                  <a:lnTo>
                    <a:pt x="940" y="223"/>
                  </a:lnTo>
                  <a:lnTo>
                    <a:pt x="952" y="250"/>
                  </a:lnTo>
                  <a:lnTo>
                    <a:pt x="961" y="297"/>
                  </a:lnTo>
                  <a:lnTo>
                    <a:pt x="969" y="345"/>
                  </a:lnTo>
                  <a:lnTo>
                    <a:pt x="976" y="393"/>
                  </a:lnTo>
                  <a:lnTo>
                    <a:pt x="992" y="436"/>
                  </a:lnTo>
                  <a:lnTo>
                    <a:pt x="992" y="468"/>
                  </a:lnTo>
                  <a:lnTo>
                    <a:pt x="990" y="503"/>
                  </a:lnTo>
                  <a:lnTo>
                    <a:pt x="983" y="535"/>
                  </a:lnTo>
                  <a:lnTo>
                    <a:pt x="974" y="568"/>
                  </a:lnTo>
                  <a:lnTo>
                    <a:pt x="965" y="600"/>
                  </a:lnTo>
                  <a:lnTo>
                    <a:pt x="956" y="635"/>
                  </a:lnTo>
                  <a:lnTo>
                    <a:pt x="947" y="667"/>
                  </a:lnTo>
                  <a:lnTo>
                    <a:pt x="941" y="702"/>
                  </a:lnTo>
                  <a:lnTo>
                    <a:pt x="943" y="740"/>
                  </a:lnTo>
                  <a:lnTo>
                    <a:pt x="936" y="772"/>
                  </a:lnTo>
                  <a:lnTo>
                    <a:pt x="922" y="801"/>
                  </a:lnTo>
                  <a:lnTo>
                    <a:pt x="896" y="823"/>
                  </a:lnTo>
                  <a:lnTo>
                    <a:pt x="898" y="855"/>
                  </a:lnTo>
                  <a:lnTo>
                    <a:pt x="893" y="888"/>
                  </a:lnTo>
                  <a:lnTo>
                    <a:pt x="893" y="917"/>
                  </a:lnTo>
                  <a:lnTo>
                    <a:pt x="916" y="940"/>
                  </a:lnTo>
                  <a:lnTo>
                    <a:pt x="923" y="937"/>
                  </a:lnTo>
                  <a:lnTo>
                    <a:pt x="932" y="933"/>
                  </a:lnTo>
                  <a:lnTo>
                    <a:pt x="941" y="930"/>
                  </a:lnTo>
                  <a:lnTo>
                    <a:pt x="950" y="928"/>
                  </a:lnTo>
                  <a:lnTo>
                    <a:pt x="960" y="926"/>
                  </a:lnTo>
                  <a:lnTo>
                    <a:pt x="969" y="926"/>
                  </a:lnTo>
                  <a:lnTo>
                    <a:pt x="978" y="928"/>
                  </a:lnTo>
                  <a:lnTo>
                    <a:pt x="987" y="930"/>
                  </a:lnTo>
                  <a:lnTo>
                    <a:pt x="994" y="935"/>
                  </a:lnTo>
                  <a:lnTo>
                    <a:pt x="1005" y="937"/>
                  </a:lnTo>
                  <a:lnTo>
                    <a:pt x="1014" y="940"/>
                  </a:lnTo>
                  <a:lnTo>
                    <a:pt x="1021" y="946"/>
                  </a:lnTo>
                  <a:lnTo>
                    <a:pt x="1026" y="940"/>
                  </a:lnTo>
                  <a:lnTo>
                    <a:pt x="1034" y="935"/>
                  </a:lnTo>
                  <a:lnTo>
                    <a:pt x="1039" y="931"/>
                  </a:lnTo>
                  <a:lnTo>
                    <a:pt x="1046" y="930"/>
                  </a:lnTo>
                  <a:lnTo>
                    <a:pt x="1054" y="928"/>
                  </a:lnTo>
                  <a:lnTo>
                    <a:pt x="1061" y="926"/>
                  </a:lnTo>
                  <a:lnTo>
                    <a:pt x="1070" y="928"/>
                  </a:lnTo>
                  <a:lnTo>
                    <a:pt x="1077" y="930"/>
                  </a:lnTo>
                  <a:lnTo>
                    <a:pt x="1086" y="931"/>
                  </a:lnTo>
                  <a:lnTo>
                    <a:pt x="1095" y="939"/>
                  </a:lnTo>
                  <a:lnTo>
                    <a:pt x="1102" y="948"/>
                  </a:lnTo>
                  <a:lnTo>
                    <a:pt x="1110" y="957"/>
                  </a:lnTo>
                  <a:lnTo>
                    <a:pt x="1117" y="964"/>
                  </a:lnTo>
                  <a:lnTo>
                    <a:pt x="1126" y="968"/>
                  </a:lnTo>
                  <a:lnTo>
                    <a:pt x="1135" y="964"/>
                  </a:lnTo>
                  <a:lnTo>
                    <a:pt x="1144" y="953"/>
                  </a:lnTo>
                  <a:lnTo>
                    <a:pt x="1153" y="949"/>
                  </a:lnTo>
                  <a:lnTo>
                    <a:pt x="1162" y="949"/>
                  </a:lnTo>
                  <a:lnTo>
                    <a:pt x="1171" y="949"/>
                  </a:lnTo>
                  <a:lnTo>
                    <a:pt x="1180" y="951"/>
                  </a:lnTo>
                  <a:lnTo>
                    <a:pt x="1189" y="955"/>
                  </a:lnTo>
                  <a:lnTo>
                    <a:pt x="1196" y="959"/>
                  </a:lnTo>
                  <a:lnTo>
                    <a:pt x="1205" y="964"/>
                  </a:lnTo>
                  <a:lnTo>
                    <a:pt x="1213" y="969"/>
                  </a:lnTo>
                  <a:lnTo>
                    <a:pt x="1238" y="1006"/>
                  </a:lnTo>
                  <a:lnTo>
                    <a:pt x="1270" y="1002"/>
                  </a:lnTo>
                  <a:lnTo>
                    <a:pt x="1301" y="1007"/>
                  </a:lnTo>
                  <a:lnTo>
                    <a:pt x="1328" y="1020"/>
                  </a:lnTo>
                  <a:lnTo>
                    <a:pt x="1354" y="1036"/>
                  </a:lnTo>
                  <a:lnTo>
                    <a:pt x="1377" y="1058"/>
                  </a:lnTo>
                  <a:lnTo>
                    <a:pt x="1399" y="1081"/>
                  </a:lnTo>
                  <a:lnTo>
                    <a:pt x="1421" y="1105"/>
                  </a:lnTo>
                  <a:lnTo>
                    <a:pt x="1440" y="1128"/>
                  </a:lnTo>
                  <a:lnTo>
                    <a:pt x="1444" y="1136"/>
                  </a:lnTo>
                  <a:lnTo>
                    <a:pt x="1453" y="1145"/>
                  </a:lnTo>
                  <a:lnTo>
                    <a:pt x="1466" y="1156"/>
                  </a:lnTo>
                  <a:lnTo>
                    <a:pt x="1482" y="1166"/>
                  </a:lnTo>
                  <a:lnTo>
                    <a:pt x="1480" y="1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51" name="Freeform 22"/>
            <p:cNvSpPr>
              <a:spLocks/>
            </p:cNvSpPr>
            <p:nvPr/>
          </p:nvSpPr>
          <p:spPr bwMode="auto">
            <a:xfrm>
              <a:off x="4383" y="1794"/>
              <a:ext cx="175" cy="42"/>
            </a:xfrm>
            <a:custGeom>
              <a:avLst/>
              <a:gdLst>
                <a:gd name="T0" fmla="*/ 351 w 351"/>
                <a:gd name="T1" fmla="*/ 22 h 83"/>
                <a:gd name="T2" fmla="*/ 327 w 351"/>
                <a:gd name="T3" fmla="*/ 22 h 83"/>
                <a:gd name="T4" fmla="*/ 305 w 351"/>
                <a:gd name="T5" fmla="*/ 22 h 83"/>
                <a:gd name="T6" fmla="*/ 282 w 351"/>
                <a:gd name="T7" fmla="*/ 22 h 83"/>
                <a:gd name="T8" fmla="*/ 258 w 351"/>
                <a:gd name="T9" fmla="*/ 22 h 83"/>
                <a:gd name="T10" fmla="*/ 235 w 351"/>
                <a:gd name="T11" fmla="*/ 22 h 83"/>
                <a:gd name="T12" fmla="*/ 213 w 351"/>
                <a:gd name="T13" fmla="*/ 23 h 83"/>
                <a:gd name="T14" fmla="*/ 190 w 351"/>
                <a:gd name="T15" fmla="*/ 25 h 83"/>
                <a:gd name="T16" fmla="*/ 168 w 351"/>
                <a:gd name="T17" fmla="*/ 27 h 83"/>
                <a:gd name="T18" fmla="*/ 145 w 351"/>
                <a:gd name="T19" fmla="*/ 29 h 83"/>
                <a:gd name="T20" fmla="*/ 123 w 351"/>
                <a:gd name="T21" fmla="*/ 34 h 83"/>
                <a:gd name="T22" fmla="*/ 101 w 351"/>
                <a:gd name="T23" fmla="*/ 38 h 83"/>
                <a:gd name="T24" fmla="*/ 79 w 351"/>
                <a:gd name="T25" fmla="*/ 45 h 83"/>
                <a:gd name="T26" fmla="*/ 60 w 351"/>
                <a:gd name="T27" fmla="*/ 52 h 83"/>
                <a:gd name="T28" fmla="*/ 38 w 351"/>
                <a:gd name="T29" fmla="*/ 61 h 83"/>
                <a:gd name="T30" fmla="*/ 20 w 351"/>
                <a:gd name="T31" fmla="*/ 70 h 83"/>
                <a:gd name="T32" fmla="*/ 0 w 351"/>
                <a:gd name="T33" fmla="*/ 83 h 83"/>
                <a:gd name="T34" fmla="*/ 5 w 351"/>
                <a:gd name="T35" fmla="*/ 63 h 83"/>
                <a:gd name="T36" fmla="*/ 20 w 351"/>
                <a:gd name="T37" fmla="*/ 47 h 83"/>
                <a:gd name="T38" fmla="*/ 41 w 351"/>
                <a:gd name="T39" fmla="*/ 32 h 83"/>
                <a:gd name="T40" fmla="*/ 69 w 351"/>
                <a:gd name="T41" fmla="*/ 22 h 83"/>
                <a:gd name="T42" fmla="*/ 97 w 351"/>
                <a:gd name="T43" fmla="*/ 14 h 83"/>
                <a:gd name="T44" fmla="*/ 128 w 351"/>
                <a:gd name="T45" fmla="*/ 7 h 83"/>
                <a:gd name="T46" fmla="*/ 161 w 351"/>
                <a:gd name="T47" fmla="*/ 3 h 83"/>
                <a:gd name="T48" fmla="*/ 190 w 351"/>
                <a:gd name="T49" fmla="*/ 0 h 83"/>
                <a:gd name="T50" fmla="*/ 211 w 351"/>
                <a:gd name="T51" fmla="*/ 0 h 83"/>
                <a:gd name="T52" fmla="*/ 233 w 351"/>
                <a:gd name="T53" fmla="*/ 0 h 83"/>
                <a:gd name="T54" fmla="*/ 255 w 351"/>
                <a:gd name="T55" fmla="*/ 0 h 83"/>
                <a:gd name="T56" fmla="*/ 276 w 351"/>
                <a:gd name="T57" fmla="*/ 0 h 83"/>
                <a:gd name="T58" fmla="*/ 296 w 351"/>
                <a:gd name="T59" fmla="*/ 2 h 83"/>
                <a:gd name="T60" fmla="*/ 314 w 351"/>
                <a:gd name="T61" fmla="*/ 7 h 83"/>
                <a:gd name="T62" fmla="*/ 333 w 351"/>
                <a:gd name="T63" fmla="*/ 13 h 83"/>
                <a:gd name="T64" fmla="*/ 351 w 351"/>
                <a:gd name="T65" fmla="*/ 22 h 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1"/>
                <a:gd name="T100" fmla="*/ 0 h 83"/>
                <a:gd name="T101" fmla="*/ 351 w 351"/>
                <a:gd name="T102" fmla="*/ 83 h 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1" h="83">
                  <a:moveTo>
                    <a:pt x="351" y="22"/>
                  </a:moveTo>
                  <a:lnTo>
                    <a:pt x="327" y="22"/>
                  </a:lnTo>
                  <a:lnTo>
                    <a:pt x="305" y="22"/>
                  </a:lnTo>
                  <a:lnTo>
                    <a:pt x="282" y="22"/>
                  </a:lnTo>
                  <a:lnTo>
                    <a:pt x="258" y="22"/>
                  </a:lnTo>
                  <a:lnTo>
                    <a:pt x="235" y="22"/>
                  </a:lnTo>
                  <a:lnTo>
                    <a:pt x="213" y="23"/>
                  </a:lnTo>
                  <a:lnTo>
                    <a:pt x="190" y="25"/>
                  </a:lnTo>
                  <a:lnTo>
                    <a:pt x="168" y="27"/>
                  </a:lnTo>
                  <a:lnTo>
                    <a:pt x="145" y="29"/>
                  </a:lnTo>
                  <a:lnTo>
                    <a:pt x="123" y="34"/>
                  </a:lnTo>
                  <a:lnTo>
                    <a:pt x="101" y="38"/>
                  </a:lnTo>
                  <a:lnTo>
                    <a:pt x="79" y="45"/>
                  </a:lnTo>
                  <a:lnTo>
                    <a:pt x="60" y="52"/>
                  </a:lnTo>
                  <a:lnTo>
                    <a:pt x="38" y="61"/>
                  </a:lnTo>
                  <a:lnTo>
                    <a:pt x="20" y="70"/>
                  </a:lnTo>
                  <a:lnTo>
                    <a:pt x="0" y="83"/>
                  </a:lnTo>
                  <a:lnTo>
                    <a:pt x="5" y="63"/>
                  </a:lnTo>
                  <a:lnTo>
                    <a:pt x="20" y="47"/>
                  </a:lnTo>
                  <a:lnTo>
                    <a:pt x="41" y="32"/>
                  </a:lnTo>
                  <a:lnTo>
                    <a:pt x="69" y="22"/>
                  </a:lnTo>
                  <a:lnTo>
                    <a:pt x="97" y="14"/>
                  </a:lnTo>
                  <a:lnTo>
                    <a:pt x="128" y="7"/>
                  </a:lnTo>
                  <a:lnTo>
                    <a:pt x="161" y="3"/>
                  </a:lnTo>
                  <a:lnTo>
                    <a:pt x="190" y="0"/>
                  </a:lnTo>
                  <a:lnTo>
                    <a:pt x="211" y="0"/>
                  </a:lnTo>
                  <a:lnTo>
                    <a:pt x="233" y="0"/>
                  </a:lnTo>
                  <a:lnTo>
                    <a:pt x="255" y="0"/>
                  </a:lnTo>
                  <a:lnTo>
                    <a:pt x="276" y="0"/>
                  </a:lnTo>
                  <a:lnTo>
                    <a:pt x="296" y="2"/>
                  </a:lnTo>
                  <a:lnTo>
                    <a:pt x="314" y="7"/>
                  </a:lnTo>
                  <a:lnTo>
                    <a:pt x="333" y="13"/>
                  </a:lnTo>
                  <a:lnTo>
                    <a:pt x="351" y="22"/>
                  </a:lnTo>
                  <a:close/>
                </a:path>
              </a:pathLst>
            </a:custGeom>
            <a:solidFill>
              <a:srgbClr val="4F2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52" name="Freeform 23"/>
            <p:cNvSpPr>
              <a:spLocks/>
            </p:cNvSpPr>
            <p:nvPr/>
          </p:nvSpPr>
          <p:spPr bwMode="auto">
            <a:xfrm>
              <a:off x="4340" y="1814"/>
              <a:ext cx="298" cy="107"/>
            </a:xfrm>
            <a:custGeom>
              <a:avLst/>
              <a:gdLst>
                <a:gd name="T0" fmla="*/ 519 w 595"/>
                <a:gd name="T1" fmla="*/ 16 h 215"/>
                <a:gd name="T2" fmla="*/ 474 w 595"/>
                <a:gd name="T3" fmla="*/ 25 h 215"/>
                <a:gd name="T4" fmla="*/ 425 w 595"/>
                <a:gd name="T5" fmla="*/ 29 h 215"/>
                <a:gd name="T6" fmla="*/ 374 w 595"/>
                <a:gd name="T7" fmla="*/ 30 h 215"/>
                <a:gd name="T8" fmla="*/ 325 w 595"/>
                <a:gd name="T9" fmla="*/ 32 h 215"/>
                <a:gd name="T10" fmla="*/ 277 w 595"/>
                <a:gd name="T11" fmla="*/ 36 h 215"/>
                <a:gd name="T12" fmla="*/ 230 w 595"/>
                <a:gd name="T13" fmla="*/ 43 h 215"/>
                <a:gd name="T14" fmla="*/ 182 w 595"/>
                <a:gd name="T15" fmla="*/ 54 h 215"/>
                <a:gd name="T16" fmla="*/ 157 w 595"/>
                <a:gd name="T17" fmla="*/ 67 h 215"/>
                <a:gd name="T18" fmla="*/ 150 w 595"/>
                <a:gd name="T19" fmla="*/ 74 h 215"/>
                <a:gd name="T20" fmla="*/ 159 w 595"/>
                <a:gd name="T21" fmla="*/ 83 h 215"/>
                <a:gd name="T22" fmla="*/ 184 w 595"/>
                <a:gd name="T23" fmla="*/ 68 h 215"/>
                <a:gd name="T24" fmla="*/ 220 w 595"/>
                <a:gd name="T25" fmla="*/ 56 h 215"/>
                <a:gd name="T26" fmla="*/ 269 w 595"/>
                <a:gd name="T27" fmla="*/ 48 h 215"/>
                <a:gd name="T28" fmla="*/ 320 w 595"/>
                <a:gd name="T29" fmla="*/ 47 h 215"/>
                <a:gd name="T30" fmla="*/ 372 w 595"/>
                <a:gd name="T31" fmla="*/ 48 h 215"/>
                <a:gd name="T32" fmla="*/ 423 w 595"/>
                <a:gd name="T33" fmla="*/ 48 h 215"/>
                <a:gd name="T34" fmla="*/ 475 w 595"/>
                <a:gd name="T35" fmla="*/ 47 h 215"/>
                <a:gd name="T36" fmla="*/ 524 w 595"/>
                <a:gd name="T37" fmla="*/ 41 h 215"/>
                <a:gd name="T38" fmla="*/ 571 w 595"/>
                <a:gd name="T39" fmla="*/ 27 h 215"/>
                <a:gd name="T40" fmla="*/ 578 w 595"/>
                <a:gd name="T41" fmla="*/ 27 h 215"/>
                <a:gd name="T42" fmla="*/ 544 w 595"/>
                <a:gd name="T43" fmla="*/ 45 h 215"/>
                <a:gd name="T44" fmla="*/ 508 w 595"/>
                <a:gd name="T45" fmla="*/ 59 h 215"/>
                <a:gd name="T46" fmla="*/ 470 w 595"/>
                <a:gd name="T47" fmla="*/ 68 h 215"/>
                <a:gd name="T48" fmla="*/ 427 w 595"/>
                <a:gd name="T49" fmla="*/ 68 h 215"/>
                <a:gd name="T50" fmla="*/ 381 w 595"/>
                <a:gd name="T51" fmla="*/ 68 h 215"/>
                <a:gd name="T52" fmla="*/ 336 w 595"/>
                <a:gd name="T53" fmla="*/ 72 h 215"/>
                <a:gd name="T54" fmla="*/ 293 w 595"/>
                <a:gd name="T55" fmla="*/ 77 h 215"/>
                <a:gd name="T56" fmla="*/ 251 w 595"/>
                <a:gd name="T57" fmla="*/ 85 h 215"/>
                <a:gd name="T58" fmla="*/ 210 w 595"/>
                <a:gd name="T59" fmla="*/ 94 h 215"/>
                <a:gd name="T60" fmla="*/ 168 w 595"/>
                <a:gd name="T61" fmla="*/ 103 h 215"/>
                <a:gd name="T62" fmla="*/ 126 w 595"/>
                <a:gd name="T63" fmla="*/ 114 h 215"/>
                <a:gd name="T64" fmla="*/ 90 w 595"/>
                <a:gd name="T65" fmla="*/ 128 h 215"/>
                <a:gd name="T66" fmla="*/ 61 w 595"/>
                <a:gd name="T67" fmla="*/ 148 h 215"/>
                <a:gd name="T68" fmla="*/ 34 w 595"/>
                <a:gd name="T69" fmla="*/ 170 h 215"/>
                <a:gd name="T70" fmla="*/ 18 w 595"/>
                <a:gd name="T71" fmla="*/ 199 h 215"/>
                <a:gd name="T72" fmla="*/ 5 w 595"/>
                <a:gd name="T73" fmla="*/ 208 h 215"/>
                <a:gd name="T74" fmla="*/ 0 w 595"/>
                <a:gd name="T75" fmla="*/ 177 h 215"/>
                <a:gd name="T76" fmla="*/ 11 w 595"/>
                <a:gd name="T77" fmla="*/ 126 h 215"/>
                <a:gd name="T78" fmla="*/ 63 w 595"/>
                <a:gd name="T79" fmla="*/ 68 h 215"/>
                <a:gd name="T80" fmla="*/ 146 w 595"/>
                <a:gd name="T81" fmla="*/ 30 h 215"/>
                <a:gd name="T82" fmla="*/ 237 w 595"/>
                <a:gd name="T83" fmla="*/ 7 h 215"/>
                <a:gd name="T84" fmla="*/ 313 w 595"/>
                <a:gd name="T85" fmla="*/ 0 h 215"/>
                <a:gd name="T86" fmla="*/ 378 w 595"/>
                <a:gd name="T87" fmla="*/ 0 h 215"/>
                <a:gd name="T88" fmla="*/ 446 w 595"/>
                <a:gd name="T89" fmla="*/ 0 h 215"/>
                <a:gd name="T90" fmla="*/ 512 w 595"/>
                <a:gd name="T91" fmla="*/ 5 h 21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95"/>
                <a:gd name="T139" fmla="*/ 0 h 215"/>
                <a:gd name="T140" fmla="*/ 595 w 595"/>
                <a:gd name="T141" fmla="*/ 215 h 21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95" h="215">
                  <a:moveTo>
                    <a:pt x="542" y="10"/>
                  </a:moveTo>
                  <a:lnTo>
                    <a:pt x="519" y="16"/>
                  </a:lnTo>
                  <a:lnTo>
                    <a:pt x="497" y="21"/>
                  </a:lnTo>
                  <a:lnTo>
                    <a:pt x="474" y="25"/>
                  </a:lnTo>
                  <a:lnTo>
                    <a:pt x="448" y="27"/>
                  </a:lnTo>
                  <a:lnTo>
                    <a:pt x="425" y="29"/>
                  </a:lnTo>
                  <a:lnTo>
                    <a:pt x="399" y="30"/>
                  </a:lnTo>
                  <a:lnTo>
                    <a:pt x="374" y="30"/>
                  </a:lnTo>
                  <a:lnTo>
                    <a:pt x="351" y="32"/>
                  </a:lnTo>
                  <a:lnTo>
                    <a:pt x="325" y="32"/>
                  </a:lnTo>
                  <a:lnTo>
                    <a:pt x="300" y="34"/>
                  </a:lnTo>
                  <a:lnTo>
                    <a:pt x="277" y="36"/>
                  </a:lnTo>
                  <a:lnTo>
                    <a:pt x="253" y="39"/>
                  </a:lnTo>
                  <a:lnTo>
                    <a:pt x="230" y="43"/>
                  </a:lnTo>
                  <a:lnTo>
                    <a:pt x="206" y="48"/>
                  </a:lnTo>
                  <a:lnTo>
                    <a:pt x="182" y="54"/>
                  </a:lnTo>
                  <a:lnTo>
                    <a:pt x="161" y="63"/>
                  </a:lnTo>
                  <a:lnTo>
                    <a:pt x="157" y="67"/>
                  </a:lnTo>
                  <a:lnTo>
                    <a:pt x="154" y="70"/>
                  </a:lnTo>
                  <a:lnTo>
                    <a:pt x="150" y="74"/>
                  </a:lnTo>
                  <a:lnTo>
                    <a:pt x="148" y="77"/>
                  </a:lnTo>
                  <a:lnTo>
                    <a:pt x="159" y="83"/>
                  </a:lnTo>
                  <a:lnTo>
                    <a:pt x="172" y="77"/>
                  </a:lnTo>
                  <a:lnTo>
                    <a:pt x="184" y="68"/>
                  </a:lnTo>
                  <a:lnTo>
                    <a:pt x="197" y="63"/>
                  </a:lnTo>
                  <a:lnTo>
                    <a:pt x="220" y="56"/>
                  </a:lnTo>
                  <a:lnTo>
                    <a:pt x="246" y="52"/>
                  </a:lnTo>
                  <a:lnTo>
                    <a:pt x="269" y="48"/>
                  </a:lnTo>
                  <a:lnTo>
                    <a:pt x="295" y="48"/>
                  </a:lnTo>
                  <a:lnTo>
                    <a:pt x="320" y="47"/>
                  </a:lnTo>
                  <a:lnTo>
                    <a:pt x="347" y="47"/>
                  </a:lnTo>
                  <a:lnTo>
                    <a:pt x="372" y="48"/>
                  </a:lnTo>
                  <a:lnTo>
                    <a:pt x="398" y="48"/>
                  </a:lnTo>
                  <a:lnTo>
                    <a:pt x="423" y="48"/>
                  </a:lnTo>
                  <a:lnTo>
                    <a:pt x="450" y="48"/>
                  </a:lnTo>
                  <a:lnTo>
                    <a:pt x="475" y="47"/>
                  </a:lnTo>
                  <a:lnTo>
                    <a:pt x="499" y="45"/>
                  </a:lnTo>
                  <a:lnTo>
                    <a:pt x="524" y="41"/>
                  </a:lnTo>
                  <a:lnTo>
                    <a:pt x="548" y="34"/>
                  </a:lnTo>
                  <a:lnTo>
                    <a:pt x="571" y="27"/>
                  </a:lnTo>
                  <a:lnTo>
                    <a:pt x="595" y="16"/>
                  </a:lnTo>
                  <a:lnTo>
                    <a:pt x="578" y="27"/>
                  </a:lnTo>
                  <a:lnTo>
                    <a:pt x="560" y="36"/>
                  </a:lnTo>
                  <a:lnTo>
                    <a:pt x="544" y="45"/>
                  </a:lnTo>
                  <a:lnTo>
                    <a:pt x="526" y="52"/>
                  </a:lnTo>
                  <a:lnTo>
                    <a:pt x="508" y="59"/>
                  </a:lnTo>
                  <a:lnTo>
                    <a:pt x="490" y="65"/>
                  </a:lnTo>
                  <a:lnTo>
                    <a:pt x="470" y="68"/>
                  </a:lnTo>
                  <a:lnTo>
                    <a:pt x="450" y="70"/>
                  </a:lnTo>
                  <a:lnTo>
                    <a:pt x="427" y="68"/>
                  </a:lnTo>
                  <a:lnTo>
                    <a:pt x="403" y="68"/>
                  </a:lnTo>
                  <a:lnTo>
                    <a:pt x="381" y="68"/>
                  </a:lnTo>
                  <a:lnTo>
                    <a:pt x="358" y="70"/>
                  </a:lnTo>
                  <a:lnTo>
                    <a:pt x="336" y="72"/>
                  </a:lnTo>
                  <a:lnTo>
                    <a:pt x="314" y="74"/>
                  </a:lnTo>
                  <a:lnTo>
                    <a:pt x="293" y="77"/>
                  </a:lnTo>
                  <a:lnTo>
                    <a:pt x="273" y="81"/>
                  </a:lnTo>
                  <a:lnTo>
                    <a:pt x="251" y="85"/>
                  </a:lnTo>
                  <a:lnTo>
                    <a:pt x="230" y="88"/>
                  </a:lnTo>
                  <a:lnTo>
                    <a:pt x="210" y="94"/>
                  </a:lnTo>
                  <a:lnTo>
                    <a:pt x="188" y="97"/>
                  </a:lnTo>
                  <a:lnTo>
                    <a:pt x="168" y="103"/>
                  </a:lnTo>
                  <a:lnTo>
                    <a:pt x="146" y="108"/>
                  </a:lnTo>
                  <a:lnTo>
                    <a:pt x="126" y="114"/>
                  </a:lnTo>
                  <a:lnTo>
                    <a:pt x="105" y="119"/>
                  </a:lnTo>
                  <a:lnTo>
                    <a:pt x="90" y="128"/>
                  </a:lnTo>
                  <a:lnTo>
                    <a:pt x="76" y="137"/>
                  </a:lnTo>
                  <a:lnTo>
                    <a:pt x="61" y="148"/>
                  </a:lnTo>
                  <a:lnTo>
                    <a:pt x="47" y="159"/>
                  </a:lnTo>
                  <a:lnTo>
                    <a:pt x="34" y="170"/>
                  </a:lnTo>
                  <a:lnTo>
                    <a:pt x="23" y="184"/>
                  </a:lnTo>
                  <a:lnTo>
                    <a:pt x="18" y="199"/>
                  </a:lnTo>
                  <a:lnTo>
                    <a:pt x="14" y="215"/>
                  </a:lnTo>
                  <a:lnTo>
                    <a:pt x="5" y="208"/>
                  </a:lnTo>
                  <a:lnTo>
                    <a:pt x="0" y="193"/>
                  </a:lnTo>
                  <a:lnTo>
                    <a:pt x="0" y="177"/>
                  </a:lnTo>
                  <a:lnTo>
                    <a:pt x="2" y="162"/>
                  </a:lnTo>
                  <a:lnTo>
                    <a:pt x="11" y="126"/>
                  </a:lnTo>
                  <a:lnTo>
                    <a:pt x="32" y="95"/>
                  </a:lnTo>
                  <a:lnTo>
                    <a:pt x="63" y="68"/>
                  </a:lnTo>
                  <a:lnTo>
                    <a:pt x="103" y="47"/>
                  </a:lnTo>
                  <a:lnTo>
                    <a:pt x="146" y="30"/>
                  </a:lnTo>
                  <a:lnTo>
                    <a:pt x="192" y="16"/>
                  </a:lnTo>
                  <a:lnTo>
                    <a:pt x="237" y="7"/>
                  </a:lnTo>
                  <a:lnTo>
                    <a:pt x="280" y="0"/>
                  </a:lnTo>
                  <a:lnTo>
                    <a:pt x="313" y="0"/>
                  </a:lnTo>
                  <a:lnTo>
                    <a:pt x="345" y="0"/>
                  </a:lnTo>
                  <a:lnTo>
                    <a:pt x="378" y="0"/>
                  </a:lnTo>
                  <a:lnTo>
                    <a:pt x="412" y="0"/>
                  </a:lnTo>
                  <a:lnTo>
                    <a:pt x="446" y="0"/>
                  </a:lnTo>
                  <a:lnTo>
                    <a:pt x="479" y="1"/>
                  </a:lnTo>
                  <a:lnTo>
                    <a:pt x="512" y="5"/>
                  </a:lnTo>
                  <a:lnTo>
                    <a:pt x="542" y="10"/>
                  </a:lnTo>
                  <a:close/>
                </a:path>
              </a:pathLst>
            </a:custGeom>
            <a:solidFill>
              <a:srgbClr val="4F2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53" name="Freeform 24"/>
            <p:cNvSpPr>
              <a:spLocks/>
            </p:cNvSpPr>
            <p:nvPr/>
          </p:nvSpPr>
          <p:spPr bwMode="auto">
            <a:xfrm>
              <a:off x="4631" y="1829"/>
              <a:ext cx="61" cy="150"/>
            </a:xfrm>
            <a:custGeom>
              <a:avLst/>
              <a:gdLst>
                <a:gd name="T0" fmla="*/ 80 w 123"/>
                <a:gd name="T1" fmla="*/ 187 h 301"/>
                <a:gd name="T2" fmla="*/ 87 w 123"/>
                <a:gd name="T3" fmla="*/ 197 h 301"/>
                <a:gd name="T4" fmla="*/ 96 w 123"/>
                <a:gd name="T5" fmla="*/ 207 h 301"/>
                <a:gd name="T6" fmla="*/ 105 w 123"/>
                <a:gd name="T7" fmla="*/ 216 h 301"/>
                <a:gd name="T8" fmla="*/ 114 w 123"/>
                <a:gd name="T9" fmla="*/ 226 h 301"/>
                <a:gd name="T10" fmla="*/ 120 w 123"/>
                <a:gd name="T11" fmla="*/ 237 h 301"/>
                <a:gd name="T12" fmla="*/ 123 w 123"/>
                <a:gd name="T13" fmla="*/ 248 h 301"/>
                <a:gd name="T14" fmla="*/ 123 w 123"/>
                <a:gd name="T15" fmla="*/ 261 h 301"/>
                <a:gd name="T16" fmla="*/ 120 w 123"/>
                <a:gd name="T17" fmla="*/ 273 h 301"/>
                <a:gd name="T18" fmla="*/ 118 w 123"/>
                <a:gd name="T19" fmla="*/ 279 h 301"/>
                <a:gd name="T20" fmla="*/ 116 w 123"/>
                <a:gd name="T21" fmla="*/ 286 h 301"/>
                <a:gd name="T22" fmla="*/ 112 w 123"/>
                <a:gd name="T23" fmla="*/ 295 h 301"/>
                <a:gd name="T24" fmla="*/ 110 w 123"/>
                <a:gd name="T25" fmla="*/ 301 h 301"/>
                <a:gd name="T26" fmla="*/ 92 w 123"/>
                <a:gd name="T27" fmla="*/ 279 h 301"/>
                <a:gd name="T28" fmla="*/ 73 w 123"/>
                <a:gd name="T29" fmla="*/ 257 h 301"/>
                <a:gd name="T30" fmla="*/ 51 w 123"/>
                <a:gd name="T31" fmla="*/ 235 h 301"/>
                <a:gd name="T32" fmla="*/ 29 w 123"/>
                <a:gd name="T33" fmla="*/ 212 h 301"/>
                <a:gd name="T34" fmla="*/ 13 w 123"/>
                <a:gd name="T35" fmla="*/ 188 h 301"/>
                <a:gd name="T36" fmla="*/ 2 w 123"/>
                <a:gd name="T37" fmla="*/ 161 h 301"/>
                <a:gd name="T38" fmla="*/ 0 w 123"/>
                <a:gd name="T39" fmla="*/ 134 h 301"/>
                <a:gd name="T40" fmla="*/ 7 w 123"/>
                <a:gd name="T41" fmla="*/ 103 h 301"/>
                <a:gd name="T42" fmla="*/ 15 w 123"/>
                <a:gd name="T43" fmla="*/ 78 h 301"/>
                <a:gd name="T44" fmla="*/ 20 w 123"/>
                <a:gd name="T45" fmla="*/ 53 h 301"/>
                <a:gd name="T46" fmla="*/ 24 w 123"/>
                <a:gd name="T47" fmla="*/ 27 h 301"/>
                <a:gd name="T48" fmla="*/ 31 w 123"/>
                <a:gd name="T49" fmla="*/ 0 h 301"/>
                <a:gd name="T50" fmla="*/ 42 w 123"/>
                <a:gd name="T51" fmla="*/ 24 h 301"/>
                <a:gd name="T52" fmla="*/ 45 w 123"/>
                <a:gd name="T53" fmla="*/ 49 h 301"/>
                <a:gd name="T54" fmla="*/ 45 w 123"/>
                <a:gd name="T55" fmla="*/ 76 h 301"/>
                <a:gd name="T56" fmla="*/ 45 w 123"/>
                <a:gd name="T57" fmla="*/ 102 h 301"/>
                <a:gd name="T58" fmla="*/ 44 w 123"/>
                <a:gd name="T59" fmla="*/ 125 h 301"/>
                <a:gd name="T60" fmla="*/ 49 w 123"/>
                <a:gd name="T61" fmla="*/ 149 h 301"/>
                <a:gd name="T62" fmla="*/ 60 w 123"/>
                <a:gd name="T63" fmla="*/ 169 h 301"/>
                <a:gd name="T64" fmla="*/ 80 w 123"/>
                <a:gd name="T65" fmla="*/ 187 h 3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3"/>
                <a:gd name="T100" fmla="*/ 0 h 301"/>
                <a:gd name="T101" fmla="*/ 123 w 123"/>
                <a:gd name="T102" fmla="*/ 301 h 3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3" h="301">
                  <a:moveTo>
                    <a:pt x="80" y="187"/>
                  </a:moveTo>
                  <a:lnTo>
                    <a:pt x="87" y="197"/>
                  </a:lnTo>
                  <a:lnTo>
                    <a:pt x="96" y="207"/>
                  </a:lnTo>
                  <a:lnTo>
                    <a:pt x="105" y="216"/>
                  </a:lnTo>
                  <a:lnTo>
                    <a:pt x="114" y="226"/>
                  </a:lnTo>
                  <a:lnTo>
                    <a:pt x="120" y="237"/>
                  </a:lnTo>
                  <a:lnTo>
                    <a:pt x="123" y="248"/>
                  </a:lnTo>
                  <a:lnTo>
                    <a:pt x="123" y="261"/>
                  </a:lnTo>
                  <a:lnTo>
                    <a:pt x="120" y="273"/>
                  </a:lnTo>
                  <a:lnTo>
                    <a:pt x="118" y="279"/>
                  </a:lnTo>
                  <a:lnTo>
                    <a:pt x="116" y="286"/>
                  </a:lnTo>
                  <a:lnTo>
                    <a:pt x="112" y="295"/>
                  </a:lnTo>
                  <a:lnTo>
                    <a:pt x="110" y="301"/>
                  </a:lnTo>
                  <a:lnTo>
                    <a:pt x="92" y="279"/>
                  </a:lnTo>
                  <a:lnTo>
                    <a:pt x="73" y="257"/>
                  </a:lnTo>
                  <a:lnTo>
                    <a:pt x="51" y="235"/>
                  </a:lnTo>
                  <a:lnTo>
                    <a:pt x="29" y="212"/>
                  </a:lnTo>
                  <a:lnTo>
                    <a:pt x="13" y="188"/>
                  </a:lnTo>
                  <a:lnTo>
                    <a:pt x="2" y="161"/>
                  </a:lnTo>
                  <a:lnTo>
                    <a:pt x="0" y="134"/>
                  </a:lnTo>
                  <a:lnTo>
                    <a:pt x="7" y="103"/>
                  </a:lnTo>
                  <a:lnTo>
                    <a:pt x="15" y="78"/>
                  </a:lnTo>
                  <a:lnTo>
                    <a:pt x="20" y="53"/>
                  </a:lnTo>
                  <a:lnTo>
                    <a:pt x="24" y="27"/>
                  </a:lnTo>
                  <a:lnTo>
                    <a:pt x="31" y="0"/>
                  </a:lnTo>
                  <a:lnTo>
                    <a:pt x="42" y="24"/>
                  </a:lnTo>
                  <a:lnTo>
                    <a:pt x="45" y="49"/>
                  </a:lnTo>
                  <a:lnTo>
                    <a:pt x="45" y="76"/>
                  </a:lnTo>
                  <a:lnTo>
                    <a:pt x="45" y="102"/>
                  </a:lnTo>
                  <a:lnTo>
                    <a:pt x="44" y="125"/>
                  </a:lnTo>
                  <a:lnTo>
                    <a:pt x="49" y="149"/>
                  </a:lnTo>
                  <a:lnTo>
                    <a:pt x="60" y="169"/>
                  </a:lnTo>
                  <a:lnTo>
                    <a:pt x="80" y="187"/>
                  </a:lnTo>
                  <a:close/>
                </a:path>
              </a:pathLst>
            </a:custGeom>
            <a:solidFill>
              <a:srgbClr val="4F2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54" name="Freeform 25"/>
            <p:cNvSpPr>
              <a:spLocks/>
            </p:cNvSpPr>
            <p:nvPr/>
          </p:nvSpPr>
          <p:spPr bwMode="auto">
            <a:xfrm>
              <a:off x="4664" y="1831"/>
              <a:ext cx="94" cy="180"/>
            </a:xfrm>
            <a:custGeom>
              <a:avLst/>
              <a:gdLst>
                <a:gd name="T0" fmla="*/ 156 w 188"/>
                <a:gd name="T1" fmla="*/ 155 h 360"/>
                <a:gd name="T2" fmla="*/ 156 w 188"/>
                <a:gd name="T3" fmla="*/ 192 h 360"/>
                <a:gd name="T4" fmla="*/ 163 w 188"/>
                <a:gd name="T5" fmla="*/ 230 h 360"/>
                <a:gd name="T6" fmla="*/ 174 w 188"/>
                <a:gd name="T7" fmla="*/ 266 h 360"/>
                <a:gd name="T8" fmla="*/ 188 w 188"/>
                <a:gd name="T9" fmla="*/ 298 h 360"/>
                <a:gd name="T10" fmla="*/ 175 w 188"/>
                <a:gd name="T11" fmla="*/ 295 h 360"/>
                <a:gd name="T12" fmla="*/ 163 w 188"/>
                <a:gd name="T13" fmla="*/ 291 h 360"/>
                <a:gd name="T14" fmla="*/ 152 w 188"/>
                <a:gd name="T15" fmla="*/ 291 h 360"/>
                <a:gd name="T16" fmla="*/ 141 w 188"/>
                <a:gd name="T17" fmla="*/ 291 h 360"/>
                <a:gd name="T18" fmla="*/ 130 w 188"/>
                <a:gd name="T19" fmla="*/ 293 h 360"/>
                <a:gd name="T20" fmla="*/ 119 w 188"/>
                <a:gd name="T21" fmla="*/ 297 h 360"/>
                <a:gd name="T22" fmla="*/ 110 w 188"/>
                <a:gd name="T23" fmla="*/ 304 h 360"/>
                <a:gd name="T24" fmla="*/ 101 w 188"/>
                <a:gd name="T25" fmla="*/ 311 h 360"/>
                <a:gd name="T26" fmla="*/ 69 w 188"/>
                <a:gd name="T27" fmla="*/ 360 h 360"/>
                <a:gd name="T28" fmla="*/ 62 w 188"/>
                <a:gd name="T29" fmla="*/ 347 h 360"/>
                <a:gd name="T30" fmla="*/ 60 w 188"/>
                <a:gd name="T31" fmla="*/ 327 h 360"/>
                <a:gd name="T32" fmla="*/ 62 w 188"/>
                <a:gd name="T33" fmla="*/ 304 h 360"/>
                <a:gd name="T34" fmla="*/ 67 w 188"/>
                <a:gd name="T35" fmla="*/ 284 h 360"/>
                <a:gd name="T36" fmla="*/ 74 w 188"/>
                <a:gd name="T37" fmla="*/ 259 h 360"/>
                <a:gd name="T38" fmla="*/ 72 w 188"/>
                <a:gd name="T39" fmla="*/ 237 h 360"/>
                <a:gd name="T40" fmla="*/ 63 w 188"/>
                <a:gd name="T41" fmla="*/ 217 h 360"/>
                <a:gd name="T42" fmla="*/ 49 w 188"/>
                <a:gd name="T43" fmla="*/ 197 h 360"/>
                <a:gd name="T44" fmla="*/ 33 w 188"/>
                <a:gd name="T45" fmla="*/ 179 h 360"/>
                <a:gd name="T46" fmla="*/ 18 w 188"/>
                <a:gd name="T47" fmla="*/ 159 h 360"/>
                <a:gd name="T48" fmla="*/ 6 w 188"/>
                <a:gd name="T49" fmla="*/ 137 h 360"/>
                <a:gd name="T50" fmla="*/ 0 w 188"/>
                <a:gd name="T51" fmla="*/ 116 h 360"/>
                <a:gd name="T52" fmla="*/ 0 w 188"/>
                <a:gd name="T53" fmla="*/ 90 h 360"/>
                <a:gd name="T54" fmla="*/ 4 w 188"/>
                <a:gd name="T55" fmla="*/ 65 h 360"/>
                <a:gd name="T56" fmla="*/ 6 w 188"/>
                <a:gd name="T57" fmla="*/ 42 h 360"/>
                <a:gd name="T58" fmla="*/ 0 w 188"/>
                <a:gd name="T59" fmla="*/ 16 h 360"/>
                <a:gd name="T60" fmla="*/ 27 w 188"/>
                <a:gd name="T61" fmla="*/ 52 h 360"/>
                <a:gd name="T62" fmla="*/ 51 w 188"/>
                <a:gd name="T63" fmla="*/ 83 h 360"/>
                <a:gd name="T64" fmla="*/ 69 w 188"/>
                <a:gd name="T65" fmla="*/ 108 h 360"/>
                <a:gd name="T66" fmla="*/ 83 w 188"/>
                <a:gd name="T67" fmla="*/ 128 h 360"/>
                <a:gd name="T68" fmla="*/ 94 w 188"/>
                <a:gd name="T69" fmla="*/ 146 h 360"/>
                <a:gd name="T70" fmla="*/ 103 w 188"/>
                <a:gd name="T71" fmla="*/ 157 h 360"/>
                <a:gd name="T72" fmla="*/ 107 w 188"/>
                <a:gd name="T73" fmla="*/ 165 h 360"/>
                <a:gd name="T74" fmla="*/ 109 w 188"/>
                <a:gd name="T75" fmla="*/ 166 h 360"/>
                <a:gd name="T76" fmla="*/ 105 w 188"/>
                <a:gd name="T77" fmla="*/ 145 h 360"/>
                <a:gd name="T78" fmla="*/ 98 w 188"/>
                <a:gd name="T79" fmla="*/ 121 h 360"/>
                <a:gd name="T80" fmla="*/ 87 w 188"/>
                <a:gd name="T81" fmla="*/ 98 h 360"/>
                <a:gd name="T82" fmla="*/ 74 w 188"/>
                <a:gd name="T83" fmla="*/ 74 h 360"/>
                <a:gd name="T84" fmla="*/ 60 w 188"/>
                <a:gd name="T85" fmla="*/ 52 h 360"/>
                <a:gd name="T86" fmla="*/ 42 w 188"/>
                <a:gd name="T87" fmla="*/ 33 h 360"/>
                <a:gd name="T88" fmla="*/ 24 w 188"/>
                <a:gd name="T89" fmla="*/ 14 h 360"/>
                <a:gd name="T90" fmla="*/ 6 w 188"/>
                <a:gd name="T91" fmla="*/ 0 h 360"/>
                <a:gd name="T92" fmla="*/ 31 w 188"/>
                <a:gd name="T93" fmla="*/ 7 h 360"/>
                <a:gd name="T94" fmla="*/ 56 w 188"/>
                <a:gd name="T95" fmla="*/ 20 h 360"/>
                <a:gd name="T96" fmla="*/ 80 w 188"/>
                <a:gd name="T97" fmla="*/ 38 h 360"/>
                <a:gd name="T98" fmla="*/ 103 w 188"/>
                <a:gd name="T99" fmla="*/ 58 h 360"/>
                <a:gd name="T100" fmla="*/ 121 w 188"/>
                <a:gd name="T101" fmla="*/ 80 h 360"/>
                <a:gd name="T102" fmla="*/ 137 w 188"/>
                <a:gd name="T103" fmla="*/ 105 h 360"/>
                <a:gd name="T104" fmla="*/ 148 w 188"/>
                <a:gd name="T105" fmla="*/ 130 h 360"/>
                <a:gd name="T106" fmla="*/ 156 w 188"/>
                <a:gd name="T107" fmla="*/ 155 h 36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8"/>
                <a:gd name="T163" fmla="*/ 0 h 360"/>
                <a:gd name="T164" fmla="*/ 188 w 188"/>
                <a:gd name="T165" fmla="*/ 360 h 36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8" h="360">
                  <a:moveTo>
                    <a:pt x="156" y="155"/>
                  </a:moveTo>
                  <a:lnTo>
                    <a:pt x="156" y="192"/>
                  </a:lnTo>
                  <a:lnTo>
                    <a:pt x="163" y="230"/>
                  </a:lnTo>
                  <a:lnTo>
                    <a:pt x="174" y="266"/>
                  </a:lnTo>
                  <a:lnTo>
                    <a:pt x="188" y="298"/>
                  </a:lnTo>
                  <a:lnTo>
                    <a:pt x="175" y="295"/>
                  </a:lnTo>
                  <a:lnTo>
                    <a:pt x="163" y="291"/>
                  </a:lnTo>
                  <a:lnTo>
                    <a:pt x="152" y="291"/>
                  </a:lnTo>
                  <a:lnTo>
                    <a:pt x="141" y="291"/>
                  </a:lnTo>
                  <a:lnTo>
                    <a:pt x="130" y="293"/>
                  </a:lnTo>
                  <a:lnTo>
                    <a:pt x="119" y="297"/>
                  </a:lnTo>
                  <a:lnTo>
                    <a:pt x="110" y="304"/>
                  </a:lnTo>
                  <a:lnTo>
                    <a:pt x="101" y="311"/>
                  </a:lnTo>
                  <a:lnTo>
                    <a:pt x="69" y="360"/>
                  </a:lnTo>
                  <a:lnTo>
                    <a:pt x="62" y="347"/>
                  </a:lnTo>
                  <a:lnTo>
                    <a:pt x="60" y="327"/>
                  </a:lnTo>
                  <a:lnTo>
                    <a:pt x="62" y="304"/>
                  </a:lnTo>
                  <a:lnTo>
                    <a:pt x="67" y="284"/>
                  </a:lnTo>
                  <a:lnTo>
                    <a:pt x="74" y="259"/>
                  </a:lnTo>
                  <a:lnTo>
                    <a:pt x="72" y="237"/>
                  </a:lnTo>
                  <a:lnTo>
                    <a:pt x="63" y="217"/>
                  </a:lnTo>
                  <a:lnTo>
                    <a:pt x="49" y="197"/>
                  </a:lnTo>
                  <a:lnTo>
                    <a:pt x="33" y="179"/>
                  </a:lnTo>
                  <a:lnTo>
                    <a:pt x="18" y="159"/>
                  </a:lnTo>
                  <a:lnTo>
                    <a:pt x="6" y="137"/>
                  </a:lnTo>
                  <a:lnTo>
                    <a:pt x="0" y="116"/>
                  </a:lnTo>
                  <a:lnTo>
                    <a:pt x="0" y="90"/>
                  </a:lnTo>
                  <a:lnTo>
                    <a:pt x="4" y="65"/>
                  </a:lnTo>
                  <a:lnTo>
                    <a:pt x="6" y="42"/>
                  </a:lnTo>
                  <a:lnTo>
                    <a:pt x="0" y="16"/>
                  </a:lnTo>
                  <a:lnTo>
                    <a:pt x="27" y="52"/>
                  </a:lnTo>
                  <a:lnTo>
                    <a:pt x="51" y="83"/>
                  </a:lnTo>
                  <a:lnTo>
                    <a:pt x="69" y="108"/>
                  </a:lnTo>
                  <a:lnTo>
                    <a:pt x="83" y="128"/>
                  </a:lnTo>
                  <a:lnTo>
                    <a:pt x="94" y="146"/>
                  </a:lnTo>
                  <a:lnTo>
                    <a:pt x="103" y="157"/>
                  </a:lnTo>
                  <a:lnTo>
                    <a:pt x="107" y="165"/>
                  </a:lnTo>
                  <a:lnTo>
                    <a:pt x="109" y="166"/>
                  </a:lnTo>
                  <a:lnTo>
                    <a:pt x="105" y="145"/>
                  </a:lnTo>
                  <a:lnTo>
                    <a:pt x="98" y="121"/>
                  </a:lnTo>
                  <a:lnTo>
                    <a:pt x="87" y="98"/>
                  </a:lnTo>
                  <a:lnTo>
                    <a:pt x="74" y="74"/>
                  </a:lnTo>
                  <a:lnTo>
                    <a:pt x="60" y="52"/>
                  </a:lnTo>
                  <a:lnTo>
                    <a:pt x="42" y="33"/>
                  </a:lnTo>
                  <a:lnTo>
                    <a:pt x="24" y="14"/>
                  </a:lnTo>
                  <a:lnTo>
                    <a:pt x="6" y="0"/>
                  </a:lnTo>
                  <a:lnTo>
                    <a:pt x="31" y="7"/>
                  </a:lnTo>
                  <a:lnTo>
                    <a:pt x="56" y="20"/>
                  </a:lnTo>
                  <a:lnTo>
                    <a:pt x="80" y="38"/>
                  </a:lnTo>
                  <a:lnTo>
                    <a:pt x="103" y="58"/>
                  </a:lnTo>
                  <a:lnTo>
                    <a:pt x="121" y="80"/>
                  </a:lnTo>
                  <a:lnTo>
                    <a:pt x="137" y="105"/>
                  </a:lnTo>
                  <a:lnTo>
                    <a:pt x="148" y="130"/>
                  </a:lnTo>
                  <a:lnTo>
                    <a:pt x="156" y="155"/>
                  </a:lnTo>
                  <a:close/>
                </a:path>
              </a:pathLst>
            </a:custGeom>
            <a:solidFill>
              <a:srgbClr val="4F2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55" name="Freeform 26"/>
            <p:cNvSpPr>
              <a:spLocks/>
            </p:cNvSpPr>
            <p:nvPr/>
          </p:nvSpPr>
          <p:spPr bwMode="auto">
            <a:xfrm>
              <a:off x="4361" y="1845"/>
              <a:ext cx="402" cy="636"/>
            </a:xfrm>
            <a:custGeom>
              <a:avLst/>
              <a:gdLst>
                <a:gd name="T0" fmla="*/ 290 w 803"/>
                <a:gd name="T1" fmla="*/ 946 h 1271"/>
                <a:gd name="T2" fmla="*/ 248 w 803"/>
                <a:gd name="T3" fmla="*/ 915 h 1271"/>
                <a:gd name="T4" fmla="*/ 158 w 803"/>
                <a:gd name="T5" fmla="*/ 801 h 1271"/>
                <a:gd name="T6" fmla="*/ 73 w 803"/>
                <a:gd name="T7" fmla="*/ 635 h 1271"/>
                <a:gd name="T8" fmla="*/ 62 w 803"/>
                <a:gd name="T9" fmla="*/ 503 h 1271"/>
                <a:gd name="T10" fmla="*/ 76 w 803"/>
                <a:gd name="T11" fmla="*/ 474 h 1271"/>
                <a:gd name="T12" fmla="*/ 105 w 803"/>
                <a:gd name="T13" fmla="*/ 461 h 1271"/>
                <a:gd name="T14" fmla="*/ 105 w 803"/>
                <a:gd name="T15" fmla="*/ 425 h 1271"/>
                <a:gd name="T16" fmla="*/ 129 w 803"/>
                <a:gd name="T17" fmla="*/ 416 h 1271"/>
                <a:gd name="T18" fmla="*/ 145 w 803"/>
                <a:gd name="T19" fmla="*/ 445 h 1271"/>
                <a:gd name="T20" fmla="*/ 167 w 803"/>
                <a:gd name="T21" fmla="*/ 430 h 1271"/>
                <a:gd name="T22" fmla="*/ 170 w 803"/>
                <a:gd name="T23" fmla="*/ 456 h 1271"/>
                <a:gd name="T24" fmla="*/ 199 w 803"/>
                <a:gd name="T25" fmla="*/ 479 h 1271"/>
                <a:gd name="T26" fmla="*/ 217 w 803"/>
                <a:gd name="T27" fmla="*/ 443 h 1271"/>
                <a:gd name="T28" fmla="*/ 187 w 803"/>
                <a:gd name="T29" fmla="*/ 394 h 1271"/>
                <a:gd name="T30" fmla="*/ 165 w 803"/>
                <a:gd name="T31" fmla="*/ 333 h 1271"/>
                <a:gd name="T32" fmla="*/ 111 w 803"/>
                <a:gd name="T33" fmla="*/ 320 h 1271"/>
                <a:gd name="T34" fmla="*/ 60 w 803"/>
                <a:gd name="T35" fmla="*/ 331 h 1271"/>
                <a:gd name="T36" fmla="*/ 13 w 803"/>
                <a:gd name="T37" fmla="*/ 343 h 1271"/>
                <a:gd name="T38" fmla="*/ 10 w 803"/>
                <a:gd name="T39" fmla="*/ 186 h 1271"/>
                <a:gd name="T40" fmla="*/ 102 w 803"/>
                <a:gd name="T41" fmla="*/ 79 h 1271"/>
                <a:gd name="T42" fmla="*/ 241 w 803"/>
                <a:gd name="T43" fmla="*/ 58 h 1271"/>
                <a:gd name="T44" fmla="*/ 400 w 803"/>
                <a:gd name="T45" fmla="*/ 32 h 1271"/>
                <a:gd name="T46" fmla="*/ 523 w 803"/>
                <a:gd name="T47" fmla="*/ 2 h 1271"/>
                <a:gd name="T48" fmla="*/ 514 w 803"/>
                <a:gd name="T49" fmla="*/ 121 h 1271"/>
                <a:gd name="T50" fmla="*/ 588 w 803"/>
                <a:gd name="T51" fmla="*/ 221 h 1271"/>
                <a:gd name="T52" fmla="*/ 642 w 803"/>
                <a:gd name="T53" fmla="*/ 311 h 1271"/>
                <a:gd name="T54" fmla="*/ 659 w 803"/>
                <a:gd name="T55" fmla="*/ 369 h 1271"/>
                <a:gd name="T56" fmla="*/ 696 w 803"/>
                <a:gd name="T57" fmla="*/ 354 h 1271"/>
                <a:gd name="T58" fmla="*/ 738 w 803"/>
                <a:gd name="T59" fmla="*/ 293 h 1271"/>
                <a:gd name="T60" fmla="*/ 780 w 803"/>
                <a:gd name="T61" fmla="*/ 295 h 1271"/>
                <a:gd name="T62" fmla="*/ 787 w 803"/>
                <a:gd name="T63" fmla="*/ 414 h 1271"/>
                <a:gd name="T64" fmla="*/ 758 w 803"/>
                <a:gd name="T65" fmla="*/ 553 h 1271"/>
                <a:gd name="T66" fmla="*/ 704 w 803"/>
                <a:gd name="T67" fmla="*/ 555 h 1271"/>
                <a:gd name="T68" fmla="*/ 687 w 803"/>
                <a:gd name="T69" fmla="*/ 600 h 1271"/>
                <a:gd name="T70" fmla="*/ 715 w 803"/>
                <a:gd name="T71" fmla="*/ 602 h 1271"/>
                <a:gd name="T72" fmla="*/ 706 w 803"/>
                <a:gd name="T73" fmla="*/ 636 h 1271"/>
                <a:gd name="T74" fmla="*/ 686 w 803"/>
                <a:gd name="T75" fmla="*/ 768 h 1271"/>
                <a:gd name="T76" fmla="*/ 637 w 803"/>
                <a:gd name="T77" fmla="*/ 919 h 1271"/>
                <a:gd name="T78" fmla="*/ 474 w 803"/>
                <a:gd name="T79" fmla="*/ 1179 h 1271"/>
                <a:gd name="T80" fmla="*/ 443 w 803"/>
                <a:gd name="T81" fmla="*/ 1222 h 1271"/>
                <a:gd name="T82" fmla="*/ 456 w 803"/>
                <a:gd name="T83" fmla="*/ 1105 h 1271"/>
                <a:gd name="T84" fmla="*/ 411 w 803"/>
                <a:gd name="T85" fmla="*/ 1013 h 1271"/>
                <a:gd name="T86" fmla="*/ 420 w 803"/>
                <a:gd name="T87" fmla="*/ 976 h 1271"/>
                <a:gd name="T88" fmla="*/ 463 w 803"/>
                <a:gd name="T89" fmla="*/ 955 h 1271"/>
                <a:gd name="T90" fmla="*/ 481 w 803"/>
                <a:gd name="T91" fmla="*/ 928 h 1271"/>
                <a:gd name="T92" fmla="*/ 452 w 803"/>
                <a:gd name="T93" fmla="*/ 933 h 1271"/>
                <a:gd name="T94" fmla="*/ 411 w 803"/>
                <a:gd name="T95" fmla="*/ 951 h 12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03"/>
                <a:gd name="T145" fmla="*/ 0 h 1271"/>
                <a:gd name="T146" fmla="*/ 803 w 803"/>
                <a:gd name="T147" fmla="*/ 1271 h 127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03" h="1271">
                  <a:moveTo>
                    <a:pt x="353" y="951"/>
                  </a:moveTo>
                  <a:lnTo>
                    <a:pt x="330" y="953"/>
                  </a:lnTo>
                  <a:lnTo>
                    <a:pt x="308" y="951"/>
                  </a:lnTo>
                  <a:lnTo>
                    <a:pt x="290" y="946"/>
                  </a:lnTo>
                  <a:lnTo>
                    <a:pt x="275" y="937"/>
                  </a:lnTo>
                  <a:lnTo>
                    <a:pt x="263" y="929"/>
                  </a:lnTo>
                  <a:lnTo>
                    <a:pt x="254" y="920"/>
                  </a:lnTo>
                  <a:lnTo>
                    <a:pt x="248" y="915"/>
                  </a:lnTo>
                  <a:lnTo>
                    <a:pt x="246" y="913"/>
                  </a:lnTo>
                  <a:lnTo>
                    <a:pt x="217" y="875"/>
                  </a:lnTo>
                  <a:lnTo>
                    <a:pt x="187" y="839"/>
                  </a:lnTo>
                  <a:lnTo>
                    <a:pt x="158" y="801"/>
                  </a:lnTo>
                  <a:lnTo>
                    <a:pt x="131" y="761"/>
                  </a:lnTo>
                  <a:lnTo>
                    <a:pt x="107" y="721"/>
                  </a:lnTo>
                  <a:lnTo>
                    <a:pt x="87" y="680"/>
                  </a:lnTo>
                  <a:lnTo>
                    <a:pt x="73" y="635"/>
                  </a:lnTo>
                  <a:lnTo>
                    <a:pt x="66" y="588"/>
                  </a:lnTo>
                  <a:lnTo>
                    <a:pt x="66" y="560"/>
                  </a:lnTo>
                  <a:lnTo>
                    <a:pt x="66" y="532"/>
                  </a:lnTo>
                  <a:lnTo>
                    <a:pt x="62" y="503"/>
                  </a:lnTo>
                  <a:lnTo>
                    <a:pt x="53" y="477"/>
                  </a:lnTo>
                  <a:lnTo>
                    <a:pt x="60" y="476"/>
                  </a:lnTo>
                  <a:lnTo>
                    <a:pt x="69" y="476"/>
                  </a:lnTo>
                  <a:lnTo>
                    <a:pt x="76" y="474"/>
                  </a:lnTo>
                  <a:lnTo>
                    <a:pt x="85" y="472"/>
                  </a:lnTo>
                  <a:lnTo>
                    <a:pt x="93" y="468"/>
                  </a:lnTo>
                  <a:lnTo>
                    <a:pt x="100" y="465"/>
                  </a:lnTo>
                  <a:lnTo>
                    <a:pt x="105" y="461"/>
                  </a:lnTo>
                  <a:lnTo>
                    <a:pt x="109" y="454"/>
                  </a:lnTo>
                  <a:lnTo>
                    <a:pt x="111" y="445"/>
                  </a:lnTo>
                  <a:lnTo>
                    <a:pt x="109" y="434"/>
                  </a:lnTo>
                  <a:lnTo>
                    <a:pt x="105" y="425"/>
                  </a:lnTo>
                  <a:lnTo>
                    <a:pt x="100" y="418"/>
                  </a:lnTo>
                  <a:lnTo>
                    <a:pt x="109" y="414"/>
                  </a:lnTo>
                  <a:lnTo>
                    <a:pt x="120" y="412"/>
                  </a:lnTo>
                  <a:lnTo>
                    <a:pt x="129" y="416"/>
                  </a:lnTo>
                  <a:lnTo>
                    <a:pt x="136" y="427"/>
                  </a:lnTo>
                  <a:lnTo>
                    <a:pt x="134" y="432"/>
                  </a:lnTo>
                  <a:lnTo>
                    <a:pt x="138" y="439"/>
                  </a:lnTo>
                  <a:lnTo>
                    <a:pt x="145" y="445"/>
                  </a:lnTo>
                  <a:lnTo>
                    <a:pt x="152" y="448"/>
                  </a:lnTo>
                  <a:lnTo>
                    <a:pt x="161" y="447"/>
                  </a:lnTo>
                  <a:lnTo>
                    <a:pt x="165" y="439"/>
                  </a:lnTo>
                  <a:lnTo>
                    <a:pt x="167" y="430"/>
                  </a:lnTo>
                  <a:lnTo>
                    <a:pt x="172" y="423"/>
                  </a:lnTo>
                  <a:lnTo>
                    <a:pt x="174" y="436"/>
                  </a:lnTo>
                  <a:lnTo>
                    <a:pt x="169" y="447"/>
                  </a:lnTo>
                  <a:lnTo>
                    <a:pt x="170" y="456"/>
                  </a:lnTo>
                  <a:lnTo>
                    <a:pt x="185" y="456"/>
                  </a:lnTo>
                  <a:lnTo>
                    <a:pt x="187" y="465"/>
                  </a:lnTo>
                  <a:lnTo>
                    <a:pt x="192" y="474"/>
                  </a:lnTo>
                  <a:lnTo>
                    <a:pt x="199" y="479"/>
                  </a:lnTo>
                  <a:lnTo>
                    <a:pt x="208" y="483"/>
                  </a:lnTo>
                  <a:lnTo>
                    <a:pt x="217" y="468"/>
                  </a:lnTo>
                  <a:lnTo>
                    <a:pt x="219" y="456"/>
                  </a:lnTo>
                  <a:lnTo>
                    <a:pt x="217" y="443"/>
                  </a:lnTo>
                  <a:lnTo>
                    <a:pt x="210" y="430"/>
                  </a:lnTo>
                  <a:lnTo>
                    <a:pt x="203" y="419"/>
                  </a:lnTo>
                  <a:lnTo>
                    <a:pt x="194" y="407"/>
                  </a:lnTo>
                  <a:lnTo>
                    <a:pt x="187" y="394"/>
                  </a:lnTo>
                  <a:lnTo>
                    <a:pt x="183" y="381"/>
                  </a:lnTo>
                  <a:lnTo>
                    <a:pt x="169" y="367"/>
                  </a:lnTo>
                  <a:lnTo>
                    <a:pt x="167" y="349"/>
                  </a:lnTo>
                  <a:lnTo>
                    <a:pt x="165" y="333"/>
                  </a:lnTo>
                  <a:lnTo>
                    <a:pt x="149" y="325"/>
                  </a:lnTo>
                  <a:lnTo>
                    <a:pt x="140" y="318"/>
                  </a:lnTo>
                  <a:lnTo>
                    <a:pt x="125" y="318"/>
                  </a:lnTo>
                  <a:lnTo>
                    <a:pt x="111" y="320"/>
                  </a:lnTo>
                  <a:lnTo>
                    <a:pt x="96" y="322"/>
                  </a:lnTo>
                  <a:lnTo>
                    <a:pt x="85" y="327"/>
                  </a:lnTo>
                  <a:lnTo>
                    <a:pt x="73" y="329"/>
                  </a:lnTo>
                  <a:lnTo>
                    <a:pt x="60" y="331"/>
                  </a:lnTo>
                  <a:lnTo>
                    <a:pt x="47" y="333"/>
                  </a:lnTo>
                  <a:lnTo>
                    <a:pt x="37" y="334"/>
                  </a:lnTo>
                  <a:lnTo>
                    <a:pt x="24" y="338"/>
                  </a:lnTo>
                  <a:lnTo>
                    <a:pt x="13" y="343"/>
                  </a:lnTo>
                  <a:lnTo>
                    <a:pt x="4" y="353"/>
                  </a:lnTo>
                  <a:lnTo>
                    <a:pt x="0" y="298"/>
                  </a:lnTo>
                  <a:lnTo>
                    <a:pt x="2" y="242"/>
                  </a:lnTo>
                  <a:lnTo>
                    <a:pt x="10" y="186"/>
                  </a:lnTo>
                  <a:lnTo>
                    <a:pt x="20" y="132"/>
                  </a:lnTo>
                  <a:lnTo>
                    <a:pt x="46" y="105"/>
                  </a:lnTo>
                  <a:lnTo>
                    <a:pt x="73" y="89"/>
                  </a:lnTo>
                  <a:lnTo>
                    <a:pt x="102" y="79"/>
                  </a:lnTo>
                  <a:lnTo>
                    <a:pt x="134" y="74"/>
                  </a:lnTo>
                  <a:lnTo>
                    <a:pt x="169" y="70"/>
                  </a:lnTo>
                  <a:lnTo>
                    <a:pt x="203" y="65"/>
                  </a:lnTo>
                  <a:lnTo>
                    <a:pt x="241" y="58"/>
                  </a:lnTo>
                  <a:lnTo>
                    <a:pt x="277" y="43"/>
                  </a:lnTo>
                  <a:lnTo>
                    <a:pt x="317" y="43"/>
                  </a:lnTo>
                  <a:lnTo>
                    <a:pt x="358" y="40"/>
                  </a:lnTo>
                  <a:lnTo>
                    <a:pt x="400" y="32"/>
                  </a:lnTo>
                  <a:lnTo>
                    <a:pt x="442" y="23"/>
                  </a:lnTo>
                  <a:lnTo>
                    <a:pt x="476" y="16"/>
                  </a:lnTo>
                  <a:lnTo>
                    <a:pt x="505" y="7"/>
                  </a:lnTo>
                  <a:lnTo>
                    <a:pt x="523" y="2"/>
                  </a:lnTo>
                  <a:lnTo>
                    <a:pt x="530" y="0"/>
                  </a:lnTo>
                  <a:lnTo>
                    <a:pt x="516" y="38"/>
                  </a:lnTo>
                  <a:lnTo>
                    <a:pt x="510" y="79"/>
                  </a:lnTo>
                  <a:lnTo>
                    <a:pt x="514" y="121"/>
                  </a:lnTo>
                  <a:lnTo>
                    <a:pt x="530" y="157"/>
                  </a:lnTo>
                  <a:lnTo>
                    <a:pt x="548" y="179"/>
                  </a:lnTo>
                  <a:lnTo>
                    <a:pt x="568" y="199"/>
                  </a:lnTo>
                  <a:lnTo>
                    <a:pt x="588" y="221"/>
                  </a:lnTo>
                  <a:lnTo>
                    <a:pt x="606" y="242"/>
                  </a:lnTo>
                  <a:lnTo>
                    <a:pt x="622" y="264"/>
                  </a:lnTo>
                  <a:lnTo>
                    <a:pt x="635" y="287"/>
                  </a:lnTo>
                  <a:lnTo>
                    <a:pt x="642" y="311"/>
                  </a:lnTo>
                  <a:lnTo>
                    <a:pt x="644" y="338"/>
                  </a:lnTo>
                  <a:lnTo>
                    <a:pt x="648" y="347"/>
                  </a:lnTo>
                  <a:lnTo>
                    <a:pt x="653" y="358"/>
                  </a:lnTo>
                  <a:lnTo>
                    <a:pt x="659" y="369"/>
                  </a:lnTo>
                  <a:lnTo>
                    <a:pt x="668" y="376"/>
                  </a:lnTo>
                  <a:lnTo>
                    <a:pt x="677" y="376"/>
                  </a:lnTo>
                  <a:lnTo>
                    <a:pt x="687" y="369"/>
                  </a:lnTo>
                  <a:lnTo>
                    <a:pt x="696" y="354"/>
                  </a:lnTo>
                  <a:lnTo>
                    <a:pt x="707" y="338"/>
                  </a:lnTo>
                  <a:lnTo>
                    <a:pt x="718" y="320"/>
                  </a:lnTo>
                  <a:lnTo>
                    <a:pt x="727" y="304"/>
                  </a:lnTo>
                  <a:lnTo>
                    <a:pt x="738" y="293"/>
                  </a:lnTo>
                  <a:lnTo>
                    <a:pt x="747" y="287"/>
                  </a:lnTo>
                  <a:lnTo>
                    <a:pt x="758" y="284"/>
                  </a:lnTo>
                  <a:lnTo>
                    <a:pt x="769" y="287"/>
                  </a:lnTo>
                  <a:lnTo>
                    <a:pt x="780" y="295"/>
                  </a:lnTo>
                  <a:lnTo>
                    <a:pt x="789" y="302"/>
                  </a:lnTo>
                  <a:lnTo>
                    <a:pt x="803" y="336"/>
                  </a:lnTo>
                  <a:lnTo>
                    <a:pt x="800" y="376"/>
                  </a:lnTo>
                  <a:lnTo>
                    <a:pt x="787" y="414"/>
                  </a:lnTo>
                  <a:lnTo>
                    <a:pt x="776" y="450"/>
                  </a:lnTo>
                  <a:lnTo>
                    <a:pt x="772" y="485"/>
                  </a:lnTo>
                  <a:lnTo>
                    <a:pt x="767" y="521"/>
                  </a:lnTo>
                  <a:lnTo>
                    <a:pt x="758" y="553"/>
                  </a:lnTo>
                  <a:lnTo>
                    <a:pt x="736" y="580"/>
                  </a:lnTo>
                  <a:lnTo>
                    <a:pt x="722" y="579"/>
                  </a:lnTo>
                  <a:lnTo>
                    <a:pt x="713" y="566"/>
                  </a:lnTo>
                  <a:lnTo>
                    <a:pt x="704" y="555"/>
                  </a:lnTo>
                  <a:lnTo>
                    <a:pt x="689" y="560"/>
                  </a:lnTo>
                  <a:lnTo>
                    <a:pt x="689" y="575"/>
                  </a:lnTo>
                  <a:lnTo>
                    <a:pt x="687" y="589"/>
                  </a:lnTo>
                  <a:lnTo>
                    <a:pt x="687" y="600"/>
                  </a:lnTo>
                  <a:lnTo>
                    <a:pt x="700" y="608"/>
                  </a:lnTo>
                  <a:lnTo>
                    <a:pt x="707" y="597"/>
                  </a:lnTo>
                  <a:lnTo>
                    <a:pt x="715" y="597"/>
                  </a:lnTo>
                  <a:lnTo>
                    <a:pt x="715" y="602"/>
                  </a:lnTo>
                  <a:lnTo>
                    <a:pt x="711" y="608"/>
                  </a:lnTo>
                  <a:lnTo>
                    <a:pt x="709" y="617"/>
                  </a:lnTo>
                  <a:lnTo>
                    <a:pt x="707" y="627"/>
                  </a:lnTo>
                  <a:lnTo>
                    <a:pt x="706" y="636"/>
                  </a:lnTo>
                  <a:lnTo>
                    <a:pt x="704" y="647"/>
                  </a:lnTo>
                  <a:lnTo>
                    <a:pt x="695" y="687"/>
                  </a:lnTo>
                  <a:lnTo>
                    <a:pt x="689" y="729"/>
                  </a:lnTo>
                  <a:lnTo>
                    <a:pt x="686" y="768"/>
                  </a:lnTo>
                  <a:lnTo>
                    <a:pt x="680" y="808"/>
                  </a:lnTo>
                  <a:lnTo>
                    <a:pt x="671" y="848"/>
                  </a:lnTo>
                  <a:lnTo>
                    <a:pt x="659" y="884"/>
                  </a:lnTo>
                  <a:lnTo>
                    <a:pt x="637" y="919"/>
                  </a:lnTo>
                  <a:lnTo>
                    <a:pt x="608" y="949"/>
                  </a:lnTo>
                  <a:lnTo>
                    <a:pt x="485" y="1081"/>
                  </a:lnTo>
                  <a:lnTo>
                    <a:pt x="481" y="1130"/>
                  </a:lnTo>
                  <a:lnTo>
                    <a:pt x="474" y="1179"/>
                  </a:lnTo>
                  <a:lnTo>
                    <a:pt x="463" y="1226"/>
                  </a:lnTo>
                  <a:lnTo>
                    <a:pt x="451" y="1271"/>
                  </a:lnTo>
                  <a:lnTo>
                    <a:pt x="443" y="1248"/>
                  </a:lnTo>
                  <a:lnTo>
                    <a:pt x="443" y="1222"/>
                  </a:lnTo>
                  <a:lnTo>
                    <a:pt x="447" y="1193"/>
                  </a:lnTo>
                  <a:lnTo>
                    <a:pt x="452" y="1164"/>
                  </a:lnTo>
                  <a:lnTo>
                    <a:pt x="456" y="1134"/>
                  </a:lnTo>
                  <a:lnTo>
                    <a:pt x="456" y="1105"/>
                  </a:lnTo>
                  <a:lnTo>
                    <a:pt x="447" y="1078"/>
                  </a:lnTo>
                  <a:lnTo>
                    <a:pt x="429" y="1052"/>
                  </a:lnTo>
                  <a:lnTo>
                    <a:pt x="418" y="1032"/>
                  </a:lnTo>
                  <a:lnTo>
                    <a:pt x="411" y="1013"/>
                  </a:lnTo>
                  <a:lnTo>
                    <a:pt x="402" y="994"/>
                  </a:lnTo>
                  <a:lnTo>
                    <a:pt x="389" y="975"/>
                  </a:lnTo>
                  <a:lnTo>
                    <a:pt x="405" y="978"/>
                  </a:lnTo>
                  <a:lnTo>
                    <a:pt x="420" y="976"/>
                  </a:lnTo>
                  <a:lnTo>
                    <a:pt x="431" y="975"/>
                  </a:lnTo>
                  <a:lnTo>
                    <a:pt x="443" y="969"/>
                  </a:lnTo>
                  <a:lnTo>
                    <a:pt x="454" y="962"/>
                  </a:lnTo>
                  <a:lnTo>
                    <a:pt x="463" y="955"/>
                  </a:lnTo>
                  <a:lnTo>
                    <a:pt x="472" y="947"/>
                  </a:lnTo>
                  <a:lnTo>
                    <a:pt x="483" y="940"/>
                  </a:lnTo>
                  <a:lnTo>
                    <a:pt x="483" y="933"/>
                  </a:lnTo>
                  <a:lnTo>
                    <a:pt x="481" y="928"/>
                  </a:lnTo>
                  <a:lnTo>
                    <a:pt x="476" y="924"/>
                  </a:lnTo>
                  <a:lnTo>
                    <a:pt x="471" y="920"/>
                  </a:lnTo>
                  <a:lnTo>
                    <a:pt x="460" y="926"/>
                  </a:lnTo>
                  <a:lnTo>
                    <a:pt x="452" y="933"/>
                  </a:lnTo>
                  <a:lnTo>
                    <a:pt x="443" y="938"/>
                  </a:lnTo>
                  <a:lnTo>
                    <a:pt x="434" y="944"/>
                  </a:lnTo>
                  <a:lnTo>
                    <a:pt x="424" y="947"/>
                  </a:lnTo>
                  <a:lnTo>
                    <a:pt x="411" y="951"/>
                  </a:lnTo>
                  <a:lnTo>
                    <a:pt x="396" y="953"/>
                  </a:lnTo>
                  <a:lnTo>
                    <a:pt x="378" y="951"/>
                  </a:lnTo>
                  <a:lnTo>
                    <a:pt x="353" y="951"/>
                  </a:lnTo>
                  <a:close/>
                </a:path>
              </a:pathLst>
            </a:custGeom>
            <a:solidFill>
              <a:srgbClr val="E2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56" name="Freeform 27"/>
            <p:cNvSpPr>
              <a:spLocks/>
            </p:cNvSpPr>
            <p:nvPr/>
          </p:nvSpPr>
          <p:spPr bwMode="auto">
            <a:xfrm>
              <a:off x="3249" y="1863"/>
              <a:ext cx="1097" cy="1285"/>
            </a:xfrm>
            <a:custGeom>
              <a:avLst/>
              <a:gdLst>
                <a:gd name="T0" fmla="*/ 18 w 2193"/>
                <a:gd name="T1" fmla="*/ 1378 h 2572"/>
                <a:gd name="T2" fmla="*/ 280 w 2193"/>
                <a:gd name="T3" fmla="*/ 1243 h 2572"/>
                <a:gd name="T4" fmla="*/ 580 w 2193"/>
                <a:gd name="T5" fmla="*/ 1120 h 2572"/>
                <a:gd name="T6" fmla="*/ 660 w 2193"/>
                <a:gd name="T7" fmla="*/ 1067 h 2572"/>
                <a:gd name="T8" fmla="*/ 685 w 2193"/>
                <a:gd name="T9" fmla="*/ 897 h 2572"/>
                <a:gd name="T10" fmla="*/ 587 w 2193"/>
                <a:gd name="T11" fmla="*/ 651 h 2572"/>
                <a:gd name="T12" fmla="*/ 573 w 2193"/>
                <a:gd name="T13" fmla="*/ 282 h 2572"/>
                <a:gd name="T14" fmla="*/ 732 w 2193"/>
                <a:gd name="T15" fmla="*/ 83 h 2572"/>
                <a:gd name="T16" fmla="*/ 1007 w 2193"/>
                <a:gd name="T17" fmla="*/ 0 h 2572"/>
                <a:gd name="T18" fmla="*/ 1244 w 2193"/>
                <a:gd name="T19" fmla="*/ 111 h 2572"/>
                <a:gd name="T20" fmla="*/ 1349 w 2193"/>
                <a:gd name="T21" fmla="*/ 306 h 2572"/>
                <a:gd name="T22" fmla="*/ 1302 w 2193"/>
                <a:gd name="T23" fmla="*/ 548 h 2572"/>
                <a:gd name="T24" fmla="*/ 1222 w 2193"/>
                <a:gd name="T25" fmla="*/ 921 h 2572"/>
                <a:gd name="T26" fmla="*/ 1330 w 2193"/>
                <a:gd name="T27" fmla="*/ 1024 h 2572"/>
                <a:gd name="T28" fmla="*/ 1542 w 2193"/>
                <a:gd name="T29" fmla="*/ 1022 h 2572"/>
                <a:gd name="T30" fmla="*/ 1835 w 2193"/>
                <a:gd name="T31" fmla="*/ 1056 h 2572"/>
                <a:gd name="T32" fmla="*/ 2061 w 2193"/>
                <a:gd name="T33" fmla="*/ 1376 h 2572"/>
                <a:gd name="T34" fmla="*/ 2191 w 2193"/>
                <a:gd name="T35" fmla="*/ 1657 h 2572"/>
                <a:gd name="T36" fmla="*/ 2142 w 2193"/>
                <a:gd name="T37" fmla="*/ 1870 h 2572"/>
                <a:gd name="T38" fmla="*/ 2158 w 2193"/>
                <a:gd name="T39" fmla="*/ 2065 h 2572"/>
                <a:gd name="T40" fmla="*/ 1988 w 2193"/>
                <a:gd name="T41" fmla="*/ 2248 h 2572"/>
                <a:gd name="T42" fmla="*/ 1951 w 2193"/>
                <a:gd name="T43" fmla="*/ 1968 h 2572"/>
                <a:gd name="T44" fmla="*/ 1804 w 2193"/>
                <a:gd name="T45" fmla="*/ 1937 h 2572"/>
                <a:gd name="T46" fmla="*/ 1614 w 2193"/>
                <a:gd name="T47" fmla="*/ 1879 h 2572"/>
                <a:gd name="T48" fmla="*/ 1399 w 2193"/>
                <a:gd name="T49" fmla="*/ 1843 h 2572"/>
                <a:gd name="T50" fmla="*/ 1168 w 2193"/>
                <a:gd name="T51" fmla="*/ 2042 h 2572"/>
                <a:gd name="T52" fmla="*/ 1079 w 2193"/>
                <a:gd name="T53" fmla="*/ 2167 h 2572"/>
                <a:gd name="T54" fmla="*/ 945 w 2193"/>
                <a:gd name="T55" fmla="*/ 2356 h 2572"/>
                <a:gd name="T56" fmla="*/ 707 w 2193"/>
                <a:gd name="T57" fmla="*/ 2570 h 2572"/>
                <a:gd name="T58" fmla="*/ 815 w 2193"/>
                <a:gd name="T59" fmla="*/ 2420 h 2572"/>
                <a:gd name="T60" fmla="*/ 1014 w 2193"/>
                <a:gd name="T61" fmla="*/ 2214 h 2572"/>
                <a:gd name="T62" fmla="*/ 1043 w 2193"/>
                <a:gd name="T63" fmla="*/ 2154 h 2572"/>
                <a:gd name="T64" fmla="*/ 962 w 2193"/>
                <a:gd name="T65" fmla="*/ 1890 h 2572"/>
                <a:gd name="T66" fmla="*/ 982 w 2193"/>
                <a:gd name="T67" fmla="*/ 2134 h 2572"/>
                <a:gd name="T68" fmla="*/ 819 w 2193"/>
                <a:gd name="T69" fmla="*/ 1988 h 2572"/>
                <a:gd name="T70" fmla="*/ 631 w 2193"/>
                <a:gd name="T71" fmla="*/ 2139 h 2572"/>
                <a:gd name="T72" fmla="*/ 526 w 2193"/>
                <a:gd name="T73" fmla="*/ 2286 h 2572"/>
                <a:gd name="T74" fmla="*/ 501 w 2193"/>
                <a:gd name="T75" fmla="*/ 2018 h 2572"/>
                <a:gd name="T76" fmla="*/ 446 w 2193"/>
                <a:gd name="T77" fmla="*/ 1593 h 2572"/>
                <a:gd name="T78" fmla="*/ 499 w 2193"/>
                <a:gd name="T79" fmla="*/ 1686 h 2572"/>
                <a:gd name="T80" fmla="*/ 551 w 2193"/>
                <a:gd name="T81" fmla="*/ 2083 h 2572"/>
                <a:gd name="T82" fmla="*/ 812 w 2193"/>
                <a:gd name="T83" fmla="*/ 1942 h 2572"/>
                <a:gd name="T84" fmla="*/ 909 w 2193"/>
                <a:gd name="T85" fmla="*/ 1892 h 2572"/>
                <a:gd name="T86" fmla="*/ 1103 w 2193"/>
                <a:gd name="T87" fmla="*/ 1671 h 2572"/>
                <a:gd name="T88" fmla="*/ 1329 w 2193"/>
                <a:gd name="T89" fmla="*/ 1423 h 2572"/>
                <a:gd name="T90" fmla="*/ 1535 w 2193"/>
                <a:gd name="T91" fmla="*/ 1436 h 2572"/>
                <a:gd name="T92" fmla="*/ 1477 w 2193"/>
                <a:gd name="T93" fmla="*/ 1094 h 2572"/>
                <a:gd name="T94" fmla="*/ 1292 w 2193"/>
                <a:gd name="T95" fmla="*/ 1107 h 2572"/>
                <a:gd name="T96" fmla="*/ 1155 w 2193"/>
                <a:gd name="T97" fmla="*/ 1219 h 2572"/>
                <a:gd name="T98" fmla="*/ 1251 w 2193"/>
                <a:gd name="T99" fmla="*/ 1002 h 2572"/>
                <a:gd name="T100" fmla="*/ 1245 w 2193"/>
                <a:gd name="T101" fmla="*/ 1045 h 2572"/>
                <a:gd name="T102" fmla="*/ 1112 w 2193"/>
                <a:gd name="T103" fmla="*/ 1212 h 2572"/>
                <a:gd name="T104" fmla="*/ 880 w 2193"/>
                <a:gd name="T105" fmla="*/ 1246 h 2572"/>
                <a:gd name="T106" fmla="*/ 663 w 2193"/>
                <a:gd name="T107" fmla="*/ 1127 h 2572"/>
                <a:gd name="T108" fmla="*/ 770 w 2193"/>
                <a:gd name="T109" fmla="*/ 1266 h 2572"/>
                <a:gd name="T110" fmla="*/ 613 w 2193"/>
                <a:gd name="T111" fmla="*/ 1192 h 2572"/>
                <a:gd name="T112" fmla="*/ 380 w 2193"/>
                <a:gd name="T113" fmla="*/ 1246 h 2572"/>
                <a:gd name="T114" fmla="*/ 132 w 2193"/>
                <a:gd name="T115" fmla="*/ 1344 h 2572"/>
                <a:gd name="T116" fmla="*/ 63 w 2193"/>
                <a:gd name="T117" fmla="*/ 1523 h 25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93"/>
                <a:gd name="T178" fmla="*/ 0 h 2572"/>
                <a:gd name="T179" fmla="*/ 2193 w 2193"/>
                <a:gd name="T180" fmla="*/ 2572 h 25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93" h="2572">
                  <a:moveTo>
                    <a:pt x="40" y="1563"/>
                  </a:moveTo>
                  <a:lnTo>
                    <a:pt x="32" y="1539"/>
                  </a:lnTo>
                  <a:lnTo>
                    <a:pt x="23" y="1517"/>
                  </a:lnTo>
                  <a:lnTo>
                    <a:pt x="14" y="1498"/>
                  </a:lnTo>
                  <a:lnTo>
                    <a:pt x="7" y="1478"/>
                  </a:lnTo>
                  <a:lnTo>
                    <a:pt x="2" y="1460"/>
                  </a:lnTo>
                  <a:lnTo>
                    <a:pt x="0" y="1440"/>
                  </a:lnTo>
                  <a:lnTo>
                    <a:pt x="5" y="1420"/>
                  </a:lnTo>
                  <a:lnTo>
                    <a:pt x="16" y="1398"/>
                  </a:lnTo>
                  <a:lnTo>
                    <a:pt x="18" y="1378"/>
                  </a:lnTo>
                  <a:lnTo>
                    <a:pt x="25" y="1355"/>
                  </a:lnTo>
                  <a:lnTo>
                    <a:pt x="36" y="1333"/>
                  </a:lnTo>
                  <a:lnTo>
                    <a:pt x="47" y="1319"/>
                  </a:lnTo>
                  <a:lnTo>
                    <a:pt x="79" y="1306"/>
                  </a:lnTo>
                  <a:lnTo>
                    <a:pt x="112" y="1295"/>
                  </a:lnTo>
                  <a:lnTo>
                    <a:pt x="146" y="1284"/>
                  </a:lnTo>
                  <a:lnTo>
                    <a:pt x="179" y="1273"/>
                  </a:lnTo>
                  <a:lnTo>
                    <a:pt x="213" y="1264"/>
                  </a:lnTo>
                  <a:lnTo>
                    <a:pt x="246" y="1253"/>
                  </a:lnTo>
                  <a:lnTo>
                    <a:pt x="280" y="1243"/>
                  </a:lnTo>
                  <a:lnTo>
                    <a:pt x="313" y="1232"/>
                  </a:lnTo>
                  <a:lnTo>
                    <a:pt x="345" y="1221"/>
                  </a:lnTo>
                  <a:lnTo>
                    <a:pt x="380" y="1208"/>
                  </a:lnTo>
                  <a:lnTo>
                    <a:pt x="412" y="1196"/>
                  </a:lnTo>
                  <a:lnTo>
                    <a:pt x="443" y="1181"/>
                  </a:lnTo>
                  <a:lnTo>
                    <a:pt x="475" y="1167"/>
                  </a:lnTo>
                  <a:lnTo>
                    <a:pt x="506" y="1152"/>
                  </a:lnTo>
                  <a:lnTo>
                    <a:pt x="537" y="1134"/>
                  </a:lnTo>
                  <a:lnTo>
                    <a:pt x="568" y="1116"/>
                  </a:lnTo>
                  <a:lnTo>
                    <a:pt x="580" y="1120"/>
                  </a:lnTo>
                  <a:lnTo>
                    <a:pt x="591" y="1121"/>
                  </a:lnTo>
                  <a:lnTo>
                    <a:pt x="602" y="1120"/>
                  </a:lnTo>
                  <a:lnTo>
                    <a:pt x="611" y="1112"/>
                  </a:lnTo>
                  <a:lnTo>
                    <a:pt x="618" y="1107"/>
                  </a:lnTo>
                  <a:lnTo>
                    <a:pt x="625" y="1098"/>
                  </a:lnTo>
                  <a:lnTo>
                    <a:pt x="631" y="1089"/>
                  </a:lnTo>
                  <a:lnTo>
                    <a:pt x="638" y="1078"/>
                  </a:lnTo>
                  <a:lnTo>
                    <a:pt x="643" y="1071"/>
                  </a:lnTo>
                  <a:lnTo>
                    <a:pt x="651" y="1067"/>
                  </a:lnTo>
                  <a:lnTo>
                    <a:pt x="660" y="1067"/>
                  </a:lnTo>
                  <a:lnTo>
                    <a:pt x="671" y="1073"/>
                  </a:lnTo>
                  <a:lnTo>
                    <a:pt x="678" y="1049"/>
                  </a:lnTo>
                  <a:lnTo>
                    <a:pt x="681" y="1022"/>
                  </a:lnTo>
                  <a:lnTo>
                    <a:pt x="681" y="997"/>
                  </a:lnTo>
                  <a:lnTo>
                    <a:pt x="685" y="971"/>
                  </a:lnTo>
                  <a:lnTo>
                    <a:pt x="707" y="968"/>
                  </a:lnTo>
                  <a:lnTo>
                    <a:pt x="710" y="946"/>
                  </a:lnTo>
                  <a:lnTo>
                    <a:pt x="707" y="928"/>
                  </a:lnTo>
                  <a:lnTo>
                    <a:pt x="696" y="912"/>
                  </a:lnTo>
                  <a:lnTo>
                    <a:pt x="685" y="897"/>
                  </a:lnTo>
                  <a:lnTo>
                    <a:pt x="672" y="881"/>
                  </a:lnTo>
                  <a:lnTo>
                    <a:pt x="662" y="866"/>
                  </a:lnTo>
                  <a:lnTo>
                    <a:pt x="653" y="848"/>
                  </a:lnTo>
                  <a:lnTo>
                    <a:pt x="651" y="828"/>
                  </a:lnTo>
                  <a:lnTo>
                    <a:pt x="631" y="807"/>
                  </a:lnTo>
                  <a:lnTo>
                    <a:pt x="624" y="781"/>
                  </a:lnTo>
                  <a:lnTo>
                    <a:pt x="618" y="756"/>
                  </a:lnTo>
                  <a:lnTo>
                    <a:pt x="611" y="731"/>
                  </a:lnTo>
                  <a:lnTo>
                    <a:pt x="600" y="691"/>
                  </a:lnTo>
                  <a:lnTo>
                    <a:pt x="587" y="651"/>
                  </a:lnTo>
                  <a:lnTo>
                    <a:pt x="578" y="610"/>
                  </a:lnTo>
                  <a:lnTo>
                    <a:pt x="575" y="568"/>
                  </a:lnTo>
                  <a:lnTo>
                    <a:pt x="562" y="541"/>
                  </a:lnTo>
                  <a:lnTo>
                    <a:pt x="560" y="512"/>
                  </a:lnTo>
                  <a:lnTo>
                    <a:pt x="560" y="481"/>
                  </a:lnTo>
                  <a:lnTo>
                    <a:pt x="555" y="451"/>
                  </a:lnTo>
                  <a:lnTo>
                    <a:pt x="568" y="409"/>
                  </a:lnTo>
                  <a:lnTo>
                    <a:pt x="564" y="366"/>
                  </a:lnTo>
                  <a:lnTo>
                    <a:pt x="562" y="324"/>
                  </a:lnTo>
                  <a:lnTo>
                    <a:pt x="573" y="282"/>
                  </a:lnTo>
                  <a:lnTo>
                    <a:pt x="587" y="261"/>
                  </a:lnTo>
                  <a:lnTo>
                    <a:pt x="598" y="237"/>
                  </a:lnTo>
                  <a:lnTo>
                    <a:pt x="609" y="214"/>
                  </a:lnTo>
                  <a:lnTo>
                    <a:pt x="620" y="188"/>
                  </a:lnTo>
                  <a:lnTo>
                    <a:pt x="633" y="167"/>
                  </a:lnTo>
                  <a:lnTo>
                    <a:pt x="647" y="147"/>
                  </a:lnTo>
                  <a:lnTo>
                    <a:pt x="667" y="130"/>
                  </a:lnTo>
                  <a:lnTo>
                    <a:pt x="692" y="118"/>
                  </a:lnTo>
                  <a:lnTo>
                    <a:pt x="710" y="98"/>
                  </a:lnTo>
                  <a:lnTo>
                    <a:pt x="732" y="83"/>
                  </a:lnTo>
                  <a:lnTo>
                    <a:pt x="754" y="73"/>
                  </a:lnTo>
                  <a:lnTo>
                    <a:pt x="775" y="62"/>
                  </a:lnTo>
                  <a:lnTo>
                    <a:pt x="799" y="53"/>
                  </a:lnTo>
                  <a:lnTo>
                    <a:pt x="822" y="44"/>
                  </a:lnTo>
                  <a:lnTo>
                    <a:pt x="844" y="33"/>
                  </a:lnTo>
                  <a:lnTo>
                    <a:pt x="864" y="17"/>
                  </a:lnTo>
                  <a:lnTo>
                    <a:pt x="898" y="15"/>
                  </a:lnTo>
                  <a:lnTo>
                    <a:pt x="935" y="9"/>
                  </a:lnTo>
                  <a:lnTo>
                    <a:pt x="971" y="4"/>
                  </a:lnTo>
                  <a:lnTo>
                    <a:pt x="1007" y="0"/>
                  </a:lnTo>
                  <a:lnTo>
                    <a:pt x="1043" y="0"/>
                  </a:lnTo>
                  <a:lnTo>
                    <a:pt x="1077" y="4"/>
                  </a:lnTo>
                  <a:lnTo>
                    <a:pt x="1110" y="17"/>
                  </a:lnTo>
                  <a:lnTo>
                    <a:pt x="1139" y="36"/>
                  </a:lnTo>
                  <a:lnTo>
                    <a:pt x="1195" y="56"/>
                  </a:lnTo>
                  <a:lnTo>
                    <a:pt x="1208" y="65"/>
                  </a:lnTo>
                  <a:lnTo>
                    <a:pt x="1218" y="74"/>
                  </a:lnTo>
                  <a:lnTo>
                    <a:pt x="1227" y="87"/>
                  </a:lnTo>
                  <a:lnTo>
                    <a:pt x="1235" y="100"/>
                  </a:lnTo>
                  <a:lnTo>
                    <a:pt x="1244" y="111"/>
                  </a:lnTo>
                  <a:lnTo>
                    <a:pt x="1253" y="121"/>
                  </a:lnTo>
                  <a:lnTo>
                    <a:pt x="1265" y="129"/>
                  </a:lnTo>
                  <a:lnTo>
                    <a:pt x="1282" y="132"/>
                  </a:lnTo>
                  <a:lnTo>
                    <a:pt x="1300" y="152"/>
                  </a:lnTo>
                  <a:lnTo>
                    <a:pt x="1316" y="176"/>
                  </a:lnTo>
                  <a:lnTo>
                    <a:pt x="1330" y="199"/>
                  </a:lnTo>
                  <a:lnTo>
                    <a:pt x="1339" y="226"/>
                  </a:lnTo>
                  <a:lnTo>
                    <a:pt x="1347" y="253"/>
                  </a:lnTo>
                  <a:lnTo>
                    <a:pt x="1350" y="281"/>
                  </a:lnTo>
                  <a:lnTo>
                    <a:pt x="1349" y="306"/>
                  </a:lnTo>
                  <a:lnTo>
                    <a:pt x="1345" y="333"/>
                  </a:lnTo>
                  <a:lnTo>
                    <a:pt x="1347" y="353"/>
                  </a:lnTo>
                  <a:lnTo>
                    <a:pt x="1349" y="376"/>
                  </a:lnTo>
                  <a:lnTo>
                    <a:pt x="1350" y="402"/>
                  </a:lnTo>
                  <a:lnTo>
                    <a:pt x="1350" y="427"/>
                  </a:lnTo>
                  <a:lnTo>
                    <a:pt x="1349" y="452"/>
                  </a:lnTo>
                  <a:lnTo>
                    <a:pt x="1339" y="474"/>
                  </a:lnTo>
                  <a:lnTo>
                    <a:pt x="1327" y="492"/>
                  </a:lnTo>
                  <a:lnTo>
                    <a:pt x="1307" y="507"/>
                  </a:lnTo>
                  <a:lnTo>
                    <a:pt x="1302" y="548"/>
                  </a:lnTo>
                  <a:lnTo>
                    <a:pt x="1298" y="590"/>
                  </a:lnTo>
                  <a:lnTo>
                    <a:pt x="1298" y="630"/>
                  </a:lnTo>
                  <a:lnTo>
                    <a:pt x="1296" y="671"/>
                  </a:lnTo>
                  <a:lnTo>
                    <a:pt x="1294" y="711"/>
                  </a:lnTo>
                  <a:lnTo>
                    <a:pt x="1287" y="749"/>
                  </a:lnTo>
                  <a:lnTo>
                    <a:pt x="1276" y="787"/>
                  </a:lnTo>
                  <a:lnTo>
                    <a:pt x="1258" y="823"/>
                  </a:lnTo>
                  <a:lnTo>
                    <a:pt x="1245" y="856"/>
                  </a:lnTo>
                  <a:lnTo>
                    <a:pt x="1233" y="886"/>
                  </a:lnTo>
                  <a:lnTo>
                    <a:pt x="1222" y="921"/>
                  </a:lnTo>
                  <a:lnTo>
                    <a:pt x="1217" y="955"/>
                  </a:lnTo>
                  <a:lnTo>
                    <a:pt x="1229" y="957"/>
                  </a:lnTo>
                  <a:lnTo>
                    <a:pt x="1242" y="964"/>
                  </a:lnTo>
                  <a:lnTo>
                    <a:pt x="1253" y="971"/>
                  </a:lnTo>
                  <a:lnTo>
                    <a:pt x="1264" y="980"/>
                  </a:lnTo>
                  <a:lnTo>
                    <a:pt x="1273" y="991"/>
                  </a:lnTo>
                  <a:lnTo>
                    <a:pt x="1282" y="1000"/>
                  </a:lnTo>
                  <a:lnTo>
                    <a:pt x="1292" y="1009"/>
                  </a:lnTo>
                  <a:lnTo>
                    <a:pt x="1303" y="1017"/>
                  </a:lnTo>
                  <a:lnTo>
                    <a:pt x="1330" y="1024"/>
                  </a:lnTo>
                  <a:lnTo>
                    <a:pt x="1359" y="1029"/>
                  </a:lnTo>
                  <a:lnTo>
                    <a:pt x="1388" y="1036"/>
                  </a:lnTo>
                  <a:lnTo>
                    <a:pt x="1415" y="1044"/>
                  </a:lnTo>
                  <a:lnTo>
                    <a:pt x="1444" y="1051"/>
                  </a:lnTo>
                  <a:lnTo>
                    <a:pt x="1471" y="1060"/>
                  </a:lnTo>
                  <a:lnTo>
                    <a:pt x="1497" y="1069"/>
                  </a:lnTo>
                  <a:lnTo>
                    <a:pt x="1520" y="1078"/>
                  </a:lnTo>
                  <a:lnTo>
                    <a:pt x="1531" y="1062"/>
                  </a:lnTo>
                  <a:lnTo>
                    <a:pt x="1535" y="1040"/>
                  </a:lnTo>
                  <a:lnTo>
                    <a:pt x="1542" y="1022"/>
                  </a:lnTo>
                  <a:lnTo>
                    <a:pt x="1560" y="1017"/>
                  </a:lnTo>
                  <a:lnTo>
                    <a:pt x="1593" y="1015"/>
                  </a:lnTo>
                  <a:lnTo>
                    <a:pt x="1625" y="1015"/>
                  </a:lnTo>
                  <a:lnTo>
                    <a:pt x="1658" y="1017"/>
                  </a:lnTo>
                  <a:lnTo>
                    <a:pt x="1690" y="1020"/>
                  </a:lnTo>
                  <a:lnTo>
                    <a:pt x="1723" y="1027"/>
                  </a:lnTo>
                  <a:lnTo>
                    <a:pt x="1753" y="1038"/>
                  </a:lnTo>
                  <a:lnTo>
                    <a:pt x="1782" y="1051"/>
                  </a:lnTo>
                  <a:lnTo>
                    <a:pt x="1810" y="1067"/>
                  </a:lnTo>
                  <a:lnTo>
                    <a:pt x="1835" y="1056"/>
                  </a:lnTo>
                  <a:lnTo>
                    <a:pt x="1862" y="1045"/>
                  </a:lnTo>
                  <a:lnTo>
                    <a:pt x="1889" y="1038"/>
                  </a:lnTo>
                  <a:lnTo>
                    <a:pt x="1918" y="1033"/>
                  </a:lnTo>
                  <a:lnTo>
                    <a:pt x="1947" y="1033"/>
                  </a:lnTo>
                  <a:lnTo>
                    <a:pt x="1978" y="1035"/>
                  </a:lnTo>
                  <a:lnTo>
                    <a:pt x="2007" y="1042"/>
                  </a:lnTo>
                  <a:lnTo>
                    <a:pt x="2034" y="1053"/>
                  </a:lnTo>
                  <a:lnTo>
                    <a:pt x="2046" y="1159"/>
                  </a:lnTo>
                  <a:lnTo>
                    <a:pt x="2057" y="1270"/>
                  </a:lnTo>
                  <a:lnTo>
                    <a:pt x="2061" y="1376"/>
                  </a:lnTo>
                  <a:lnTo>
                    <a:pt x="2054" y="1476"/>
                  </a:lnTo>
                  <a:lnTo>
                    <a:pt x="2077" y="1481"/>
                  </a:lnTo>
                  <a:lnTo>
                    <a:pt x="2101" y="1490"/>
                  </a:lnTo>
                  <a:lnTo>
                    <a:pt x="2120" y="1503"/>
                  </a:lnTo>
                  <a:lnTo>
                    <a:pt x="2140" y="1519"/>
                  </a:lnTo>
                  <a:lnTo>
                    <a:pt x="2158" y="1537"/>
                  </a:lnTo>
                  <a:lnTo>
                    <a:pt x="2173" y="1557"/>
                  </a:lnTo>
                  <a:lnTo>
                    <a:pt x="2186" y="1579"/>
                  </a:lnTo>
                  <a:lnTo>
                    <a:pt x="2193" y="1602"/>
                  </a:lnTo>
                  <a:lnTo>
                    <a:pt x="2191" y="1657"/>
                  </a:lnTo>
                  <a:lnTo>
                    <a:pt x="2178" y="1707"/>
                  </a:lnTo>
                  <a:lnTo>
                    <a:pt x="2162" y="1756"/>
                  </a:lnTo>
                  <a:lnTo>
                    <a:pt x="2151" y="1809"/>
                  </a:lnTo>
                  <a:lnTo>
                    <a:pt x="2160" y="1819"/>
                  </a:lnTo>
                  <a:lnTo>
                    <a:pt x="2167" y="1832"/>
                  </a:lnTo>
                  <a:lnTo>
                    <a:pt x="2169" y="1845"/>
                  </a:lnTo>
                  <a:lnTo>
                    <a:pt x="2171" y="1859"/>
                  </a:lnTo>
                  <a:lnTo>
                    <a:pt x="2162" y="1863"/>
                  </a:lnTo>
                  <a:lnTo>
                    <a:pt x="2153" y="1866"/>
                  </a:lnTo>
                  <a:lnTo>
                    <a:pt x="2142" y="1870"/>
                  </a:lnTo>
                  <a:lnTo>
                    <a:pt x="2133" y="1875"/>
                  </a:lnTo>
                  <a:lnTo>
                    <a:pt x="2126" y="1881"/>
                  </a:lnTo>
                  <a:lnTo>
                    <a:pt x="2122" y="1888"/>
                  </a:lnTo>
                  <a:lnTo>
                    <a:pt x="2122" y="1899"/>
                  </a:lnTo>
                  <a:lnTo>
                    <a:pt x="2129" y="1912"/>
                  </a:lnTo>
                  <a:lnTo>
                    <a:pt x="2129" y="1937"/>
                  </a:lnTo>
                  <a:lnTo>
                    <a:pt x="2139" y="1960"/>
                  </a:lnTo>
                  <a:lnTo>
                    <a:pt x="2149" y="1984"/>
                  </a:lnTo>
                  <a:lnTo>
                    <a:pt x="2157" y="2009"/>
                  </a:lnTo>
                  <a:lnTo>
                    <a:pt x="2158" y="2065"/>
                  </a:lnTo>
                  <a:lnTo>
                    <a:pt x="2153" y="2121"/>
                  </a:lnTo>
                  <a:lnTo>
                    <a:pt x="2144" y="2176"/>
                  </a:lnTo>
                  <a:lnTo>
                    <a:pt x="2135" y="2228"/>
                  </a:lnTo>
                  <a:lnTo>
                    <a:pt x="2110" y="2248"/>
                  </a:lnTo>
                  <a:lnTo>
                    <a:pt x="2088" y="2262"/>
                  </a:lnTo>
                  <a:lnTo>
                    <a:pt x="2064" y="2270"/>
                  </a:lnTo>
                  <a:lnTo>
                    <a:pt x="2045" y="2271"/>
                  </a:lnTo>
                  <a:lnTo>
                    <a:pt x="2025" y="2268"/>
                  </a:lnTo>
                  <a:lnTo>
                    <a:pt x="2007" y="2261"/>
                  </a:lnTo>
                  <a:lnTo>
                    <a:pt x="1988" y="2248"/>
                  </a:lnTo>
                  <a:lnTo>
                    <a:pt x="1972" y="2232"/>
                  </a:lnTo>
                  <a:lnTo>
                    <a:pt x="1958" y="2206"/>
                  </a:lnTo>
                  <a:lnTo>
                    <a:pt x="1949" y="2179"/>
                  </a:lnTo>
                  <a:lnTo>
                    <a:pt x="1941" y="2154"/>
                  </a:lnTo>
                  <a:lnTo>
                    <a:pt x="1931" y="2129"/>
                  </a:lnTo>
                  <a:lnTo>
                    <a:pt x="1931" y="2089"/>
                  </a:lnTo>
                  <a:lnTo>
                    <a:pt x="1931" y="2047"/>
                  </a:lnTo>
                  <a:lnTo>
                    <a:pt x="1936" y="2006"/>
                  </a:lnTo>
                  <a:lnTo>
                    <a:pt x="1945" y="1968"/>
                  </a:lnTo>
                  <a:lnTo>
                    <a:pt x="1951" y="1968"/>
                  </a:lnTo>
                  <a:lnTo>
                    <a:pt x="1952" y="1960"/>
                  </a:lnTo>
                  <a:lnTo>
                    <a:pt x="1951" y="1951"/>
                  </a:lnTo>
                  <a:lnTo>
                    <a:pt x="1947" y="1944"/>
                  </a:lnTo>
                  <a:lnTo>
                    <a:pt x="1945" y="1937"/>
                  </a:lnTo>
                  <a:lnTo>
                    <a:pt x="1923" y="1950"/>
                  </a:lnTo>
                  <a:lnTo>
                    <a:pt x="1902" y="1955"/>
                  </a:lnTo>
                  <a:lnTo>
                    <a:pt x="1876" y="1957"/>
                  </a:lnTo>
                  <a:lnTo>
                    <a:pt x="1853" y="1953"/>
                  </a:lnTo>
                  <a:lnTo>
                    <a:pt x="1828" y="1946"/>
                  </a:lnTo>
                  <a:lnTo>
                    <a:pt x="1804" y="1937"/>
                  </a:lnTo>
                  <a:lnTo>
                    <a:pt x="1782" y="1926"/>
                  </a:lnTo>
                  <a:lnTo>
                    <a:pt x="1762" y="1915"/>
                  </a:lnTo>
                  <a:lnTo>
                    <a:pt x="1755" y="1906"/>
                  </a:lnTo>
                  <a:lnTo>
                    <a:pt x="1752" y="1894"/>
                  </a:lnTo>
                  <a:lnTo>
                    <a:pt x="1750" y="1881"/>
                  </a:lnTo>
                  <a:lnTo>
                    <a:pt x="1748" y="1870"/>
                  </a:lnTo>
                  <a:lnTo>
                    <a:pt x="1715" y="1877"/>
                  </a:lnTo>
                  <a:lnTo>
                    <a:pt x="1681" y="1881"/>
                  </a:lnTo>
                  <a:lnTo>
                    <a:pt x="1647" y="1881"/>
                  </a:lnTo>
                  <a:lnTo>
                    <a:pt x="1614" y="1879"/>
                  </a:lnTo>
                  <a:lnTo>
                    <a:pt x="1580" y="1874"/>
                  </a:lnTo>
                  <a:lnTo>
                    <a:pt x="1546" y="1868"/>
                  </a:lnTo>
                  <a:lnTo>
                    <a:pt x="1511" y="1863"/>
                  </a:lnTo>
                  <a:lnTo>
                    <a:pt x="1477" y="1856"/>
                  </a:lnTo>
                  <a:lnTo>
                    <a:pt x="1443" y="1834"/>
                  </a:lnTo>
                  <a:lnTo>
                    <a:pt x="1435" y="1838"/>
                  </a:lnTo>
                  <a:lnTo>
                    <a:pt x="1426" y="1839"/>
                  </a:lnTo>
                  <a:lnTo>
                    <a:pt x="1417" y="1839"/>
                  </a:lnTo>
                  <a:lnTo>
                    <a:pt x="1408" y="1841"/>
                  </a:lnTo>
                  <a:lnTo>
                    <a:pt x="1399" y="1843"/>
                  </a:lnTo>
                  <a:lnTo>
                    <a:pt x="1392" y="1847"/>
                  </a:lnTo>
                  <a:lnTo>
                    <a:pt x="1385" y="1852"/>
                  </a:lnTo>
                  <a:lnTo>
                    <a:pt x="1381" y="1859"/>
                  </a:lnTo>
                  <a:lnTo>
                    <a:pt x="1374" y="1866"/>
                  </a:lnTo>
                  <a:lnTo>
                    <a:pt x="1358" y="1888"/>
                  </a:lnTo>
                  <a:lnTo>
                    <a:pt x="1329" y="1917"/>
                  </a:lnTo>
                  <a:lnTo>
                    <a:pt x="1294" y="1951"/>
                  </a:lnTo>
                  <a:lnTo>
                    <a:pt x="1255" y="1988"/>
                  </a:lnTo>
                  <a:lnTo>
                    <a:pt x="1211" y="2018"/>
                  </a:lnTo>
                  <a:lnTo>
                    <a:pt x="1168" y="2042"/>
                  </a:lnTo>
                  <a:lnTo>
                    <a:pt x="1124" y="2053"/>
                  </a:lnTo>
                  <a:lnTo>
                    <a:pt x="1133" y="2065"/>
                  </a:lnTo>
                  <a:lnTo>
                    <a:pt x="1135" y="2082"/>
                  </a:lnTo>
                  <a:lnTo>
                    <a:pt x="1135" y="2096"/>
                  </a:lnTo>
                  <a:lnTo>
                    <a:pt x="1133" y="2111"/>
                  </a:lnTo>
                  <a:lnTo>
                    <a:pt x="1126" y="2123"/>
                  </a:lnTo>
                  <a:lnTo>
                    <a:pt x="1115" y="2136"/>
                  </a:lnTo>
                  <a:lnTo>
                    <a:pt x="1103" y="2145"/>
                  </a:lnTo>
                  <a:lnTo>
                    <a:pt x="1090" y="2156"/>
                  </a:lnTo>
                  <a:lnTo>
                    <a:pt x="1079" y="2167"/>
                  </a:lnTo>
                  <a:lnTo>
                    <a:pt x="1072" y="2177"/>
                  </a:lnTo>
                  <a:lnTo>
                    <a:pt x="1066" y="2190"/>
                  </a:lnTo>
                  <a:lnTo>
                    <a:pt x="1068" y="2206"/>
                  </a:lnTo>
                  <a:lnTo>
                    <a:pt x="1059" y="2217"/>
                  </a:lnTo>
                  <a:lnTo>
                    <a:pt x="1048" y="2234"/>
                  </a:lnTo>
                  <a:lnTo>
                    <a:pt x="1032" y="2253"/>
                  </a:lnTo>
                  <a:lnTo>
                    <a:pt x="1014" y="2275"/>
                  </a:lnTo>
                  <a:lnTo>
                    <a:pt x="992" y="2300"/>
                  </a:lnTo>
                  <a:lnTo>
                    <a:pt x="969" y="2328"/>
                  </a:lnTo>
                  <a:lnTo>
                    <a:pt x="945" y="2356"/>
                  </a:lnTo>
                  <a:lnTo>
                    <a:pt x="920" y="2385"/>
                  </a:lnTo>
                  <a:lnTo>
                    <a:pt x="893" y="2414"/>
                  </a:lnTo>
                  <a:lnTo>
                    <a:pt x="866" y="2443"/>
                  </a:lnTo>
                  <a:lnTo>
                    <a:pt x="839" y="2472"/>
                  </a:lnTo>
                  <a:lnTo>
                    <a:pt x="813" y="2498"/>
                  </a:lnTo>
                  <a:lnTo>
                    <a:pt x="788" y="2521"/>
                  </a:lnTo>
                  <a:lnTo>
                    <a:pt x="763" y="2541"/>
                  </a:lnTo>
                  <a:lnTo>
                    <a:pt x="741" y="2559"/>
                  </a:lnTo>
                  <a:lnTo>
                    <a:pt x="721" y="2572"/>
                  </a:lnTo>
                  <a:lnTo>
                    <a:pt x="707" y="2570"/>
                  </a:lnTo>
                  <a:lnTo>
                    <a:pt x="690" y="2564"/>
                  </a:lnTo>
                  <a:lnTo>
                    <a:pt x="681" y="2554"/>
                  </a:lnTo>
                  <a:lnTo>
                    <a:pt x="685" y="2536"/>
                  </a:lnTo>
                  <a:lnTo>
                    <a:pt x="700" y="2532"/>
                  </a:lnTo>
                  <a:lnTo>
                    <a:pt x="714" y="2523"/>
                  </a:lnTo>
                  <a:lnTo>
                    <a:pt x="732" y="2510"/>
                  </a:lnTo>
                  <a:lnTo>
                    <a:pt x="752" y="2492"/>
                  </a:lnTo>
                  <a:lnTo>
                    <a:pt x="772" y="2470"/>
                  </a:lnTo>
                  <a:lnTo>
                    <a:pt x="794" y="2447"/>
                  </a:lnTo>
                  <a:lnTo>
                    <a:pt x="815" y="2420"/>
                  </a:lnTo>
                  <a:lnTo>
                    <a:pt x="837" y="2393"/>
                  </a:lnTo>
                  <a:lnTo>
                    <a:pt x="860" y="2366"/>
                  </a:lnTo>
                  <a:lnTo>
                    <a:pt x="882" y="2338"/>
                  </a:lnTo>
                  <a:lnTo>
                    <a:pt x="906" y="2311"/>
                  </a:lnTo>
                  <a:lnTo>
                    <a:pt x="927" y="2286"/>
                  </a:lnTo>
                  <a:lnTo>
                    <a:pt x="947" y="2264"/>
                  </a:lnTo>
                  <a:lnTo>
                    <a:pt x="967" y="2246"/>
                  </a:lnTo>
                  <a:lnTo>
                    <a:pt x="987" y="2232"/>
                  </a:lnTo>
                  <a:lnTo>
                    <a:pt x="1003" y="2223"/>
                  </a:lnTo>
                  <a:lnTo>
                    <a:pt x="1014" y="2214"/>
                  </a:lnTo>
                  <a:lnTo>
                    <a:pt x="1029" y="2203"/>
                  </a:lnTo>
                  <a:lnTo>
                    <a:pt x="1038" y="2190"/>
                  </a:lnTo>
                  <a:lnTo>
                    <a:pt x="1038" y="2176"/>
                  </a:lnTo>
                  <a:lnTo>
                    <a:pt x="1030" y="2167"/>
                  </a:lnTo>
                  <a:lnTo>
                    <a:pt x="1019" y="2159"/>
                  </a:lnTo>
                  <a:lnTo>
                    <a:pt x="1012" y="2152"/>
                  </a:lnTo>
                  <a:lnTo>
                    <a:pt x="1014" y="2141"/>
                  </a:lnTo>
                  <a:lnTo>
                    <a:pt x="1023" y="2143"/>
                  </a:lnTo>
                  <a:lnTo>
                    <a:pt x="1034" y="2149"/>
                  </a:lnTo>
                  <a:lnTo>
                    <a:pt x="1043" y="2154"/>
                  </a:lnTo>
                  <a:lnTo>
                    <a:pt x="1052" y="2158"/>
                  </a:lnTo>
                  <a:lnTo>
                    <a:pt x="1101" y="2100"/>
                  </a:lnTo>
                  <a:lnTo>
                    <a:pt x="1076" y="2080"/>
                  </a:lnTo>
                  <a:lnTo>
                    <a:pt x="1054" y="2056"/>
                  </a:lnTo>
                  <a:lnTo>
                    <a:pt x="1034" y="2031"/>
                  </a:lnTo>
                  <a:lnTo>
                    <a:pt x="1016" y="2006"/>
                  </a:lnTo>
                  <a:lnTo>
                    <a:pt x="1000" y="1977"/>
                  </a:lnTo>
                  <a:lnTo>
                    <a:pt x="985" y="1948"/>
                  </a:lnTo>
                  <a:lnTo>
                    <a:pt x="972" y="1919"/>
                  </a:lnTo>
                  <a:lnTo>
                    <a:pt x="962" y="1890"/>
                  </a:lnTo>
                  <a:lnTo>
                    <a:pt x="897" y="1962"/>
                  </a:lnTo>
                  <a:lnTo>
                    <a:pt x="904" y="1984"/>
                  </a:lnTo>
                  <a:lnTo>
                    <a:pt x="913" y="2006"/>
                  </a:lnTo>
                  <a:lnTo>
                    <a:pt x="924" y="2026"/>
                  </a:lnTo>
                  <a:lnTo>
                    <a:pt x="935" y="2045"/>
                  </a:lnTo>
                  <a:lnTo>
                    <a:pt x="945" y="2065"/>
                  </a:lnTo>
                  <a:lnTo>
                    <a:pt x="958" y="2083"/>
                  </a:lnTo>
                  <a:lnTo>
                    <a:pt x="972" y="2102"/>
                  </a:lnTo>
                  <a:lnTo>
                    <a:pt x="989" y="2120"/>
                  </a:lnTo>
                  <a:lnTo>
                    <a:pt x="982" y="2134"/>
                  </a:lnTo>
                  <a:lnTo>
                    <a:pt x="969" y="2127"/>
                  </a:lnTo>
                  <a:lnTo>
                    <a:pt x="954" y="2114"/>
                  </a:lnTo>
                  <a:lnTo>
                    <a:pt x="938" y="2096"/>
                  </a:lnTo>
                  <a:lnTo>
                    <a:pt x="922" y="2073"/>
                  </a:lnTo>
                  <a:lnTo>
                    <a:pt x="906" y="2047"/>
                  </a:lnTo>
                  <a:lnTo>
                    <a:pt x="891" y="2022"/>
                  </a:lnTo>
                  <a:lnTo>
                    <a:pt x="880" y="1997"/>
                  </a:lnTo>
                  <a:lnTo>
                    <a:pt x="875" y="1973"/>
                  </a:lnTo>
                  <a:lnTo>
                    <a:pt x="846" y="1979"/>
                  </a:lnTo>
                  <a:lnTo>
                    <a:pt x="819" y="1988"/>
                  </a:lnTo>
                  <a:lnTo>
                    <a:pt x="794" y="2000"/>
                  </a:lnTo>
                  <a:lnTo>
                    <a:pt x="768" y="2015"/>
                  </a:lnTo>
                  <a:lnTo>
                    <a:pt x="745" y="2033"/>
                  </a:lnTo>
                  <a:lnTo>
                    <a:pt x="723" y="2055"/>
                  </a:lnTo>
                  <a:lnTo>
                    <a:pt x="703" y="2076"/>
                  </a:lnTo>
                  <a:lnTo>
                    <a:pt x="685" y="2102"/>
                  </a:lnTo>
                  <a:lnTo>
                    <a:pt x="672" y="2111"/>
                  </a:lnTo>
                  <a:lnTo>
                    <a:pt x="658" y="2121"/>
                  </a:lnTo>
                  <a:lnTo>
                    <a:pt x="645" y="2130"/>
                  </a:lnTo>
                  <a:lnTo>
                    <a:pt x="631" y="2139"/>
                  </a:lnTo>
                  <a:lnTo>
                    <a:pt x="618" y="2149"/>
                  </a:lnTo>
                  <a:lnTo>
                    <a:pt x="604" y="2158"/>
                  </a:lnTo>
                  <a:lnTo>
                    <a:pt x="591" y="2168"/>
                  </a:lnTo>
                  <a:lnTo>
                    <a:pt x="578" y="2177"/>
                  </a:lnTo>
                  <a:lnTo>
                    <a:pt x="568" y="2194"/>
                  </a:lnTo>
                  <a:lnTo>
                    <a:pt x="557" y="2212"/>
                  </a:lnTo>
                  <a:lnTo>
                    <a:pt x="546" y="2230"/>
                  </a:lnTo>
                  <a:lnTo>
                    <a:pt x="537" y="2248"/>
                  </a:lnTo>
                  <a:lnTo>
                    <a:pt x="530" y="2266"/>
                  </a:lnTo>
                  <a:lnTo>
                    <a:pt x="526" y="2286"/>
                  </a:lnTo>
                  <a:lnTo>
                    <a:pt x="530" y="2304"/>
                  </a:lnTo>
                  <a:lnTo>
                    <a:pt x="539" y="2324"/>
                  </a:lnTo>
                  <a:lnTo>
                    <a:pt x="530" y="2326"/>
                  </a:lnTo>
                  <a:lnTo>
                    <a:pt x="515" y="2315"/>
                  </a:lnTo>
                  <a:lnTo>
                    <a:pt x="504" y="2288"/>
                  </a:lnTo>
                  <a:lnTo>
                    <a:pt x="511" y="2243"/>
                  </a:lnTo>
                  <a:lnTo>
                    <a:pt x="517" y="2183"/>
                  </a:lnTo>
                  <a:lnTo>
                    <a:pt x="515" y="2127"/>
                  </a:lnTo>
                  <a:lnTo>
                    <a:pt x="510" y="2073"/>
                  </a:lnTo>
                  <a:lnTo>
                    <a:pt x="501" y="2018"/>
                  </a:lnTo>
                  <a:lnTo>
                    <a:pt x="492" y="1964"/>
                  </a:lnTo>
                  <a:lnTo>
                    <a:pt x="484" y="1908"/>
                  </a:lnTo>
                  <a:lnTo>
                    <a:pt x="483" y="1852"/>
                  </a:lnTo>
                  <a:lnTo>
                    <a:pt x="486" y="1792"/>
                  </a:lnTo>
                  <a:lnTo>
                    <a:pt x="477" y="1760"/>
                  </a:lnTo>
                  <a:lnTo>
                    <a:pt x="470" y="1727"/>
                  </a:lnTo>
                  <a:lnTo>
                    <a:pt x="464" y="1693"/>
                  </a:lnTo>
                  <a:lnTo>
                    <a:pt x="459" y="1658"/>
                  </a:lnTo>
                  <a:lnTo>
                    <a:pt x="454" y="1626"/>
                  </a:lnTo>
                  <a:lnTo>
                    <a:pt x="446" y="1593"/>
                  </a:lnTo>
                  <a:lnTo>
                    <a:pt x="436" y="1563"/>
                  </a:lnTo>
                  <a:lnTo>
                    <a:pt x="421" y="1532"/>
                  </a:lnTo>
                  <a:lnTo>
                    <a:pt x="428" y="1525"/>
                  </a:lnTo>
                  <a:lnTo>
                    <a:pt x="437" y="1528"/>
                  </a:lnTo>
                  <a:lnTo>
                    <a:pt x="446" y="1537"/>
                  </a:lnTo>
                  <a:lnTo>
                    <a:pt x="455" y="1541"/>
                  </a:lnTo>
                  <a:lnTo>
                    <a:pt x="474" y="1573"/>
                  </a:lnTo>
                  <a:lnTo>
                    <a:pt x="486" y="1610"/>
                  </a:lnTo>
                  <a:lnTo>
                    <a:pt x="493" y="1648"/>
                  </a:lnTo>
                  <a:lnTo>
                    <a:pt x="499" y="1686"/>
                  </a:lnTo>
                  <a:lnTo>
                    <a:pt x="504" y="1725"/>
                  </a:lnTo>
                  <a:lnTo>
                    <a:pt x="510" y="1763"/>
                  </a:lnTo>
                  <a:lnTo>
                    <a:pt x="519" y="1801"/>
                  </a:lnTo>
                  <a:lnTo>
                    <a:pt x="533" y="1836"/>
                  </a:lnTo>
                  <a:lnTo>
                    <a:pt x="535" y="1881"/>
                  </a:lnTo>
                  <a:lnTo>
                    <a:pt x="528" y="1924"/>
                  </a:lnTo>
                  <a:lnTo>
                    <a:pt x="522" y="1970"/>
                  </a:lnTo>
                  <a:lnTo>
                    <a:pt x="528" y="2013"/>
                  </a:lnTo>
                  <a:lnTo>
                    <a:pt x="540" y="2047"/>
                  </a:lnTo>
                  <a:lnTo>
                    <a:pt x="551" y="2083"/>
                  </a:lnTo>
                  <a:lnTo>
                    <a:pt x="557" y="2120"/>
                  </a:lnTo>
                  <a:lnTo>
                    <a:pt x="555" y="2156"/>
                  </a:lnTo>
                  <a:lnTo>
                    <a:pt x="591" y="2138"/>
                  </a:lnTo>
                  <a:lnTo>
                    <a:pt x="625" y="2114"/>
                  </a:lnTo>
                  <a:lnTo>
                    <a:pt x="658" y="2089"/>
                  </a:lnTo>
                  <a:lnTo>
                    <a:pt x="690" y="2060"/>
                  </a:lnTo>
                  <a:lnTo>
                    <a:pt x="721" y="2029"/>
                  </a:lnTo>
                  <a:lnTo>
                    <a:pt x="752" y="2000"/>
                  </a:lnTo>
                  <a:lnTo>
                    <a:pt x="781" y="1970"/>
                  </a:lnTo>
                  <a:lnTo>
                    <a:pt x="812" y="1942"/>
                  </a:lnTo>
                  <a:lnTo>
                    <a:pt x="819" y="1939"/>
                  </a:lnTo>
                  <a:lnTo>
                    <a:pt x="828" y="1935"/>
                  </a:lnTo>
                  <a:lnTo>
                    <a:pt x="835" y="1932"/>
                  </a:lnTo>
                  <a:lnTo>
                    <a:pt x="844" y="1928"/>
                  </a:lnTo>
                  <a:lnTo>
                    <a:pt x="853" y="1926"/>
                  </a:lnTo>
                  <a:lnTo>
                    <a:pt x="862" y="1926"/>
                  </a:lnTo>
                  <a:lnTo>
                    <a:pt x="871" y="1926"/>
                  </a:lnTo>
                  <a:lnTo>
                    <a:pt x="880" y="1928"/>
                  </a:lnTo>
                  <a:lnTo>
                    <a:pt x="893" y="1908"/>
                  </a:lnTo>
                  <a:lnTo>
                    <a:pt x="909" y="1892"/>
                  </a:lnTo>
                  <a:lnTo>
                    <a:pt x="925" y="1877"/>
                  </a:lnTo>
                  <a:lnTo>
                    <a:pt x="942" y="1866"/>
                  </a:lnTo>
                  <a:lnTo>
                    <a:pt x="958" y="1857"/>
                  </a:lnTo>
                  <a:lnTo>
                    <a:pt x="971" y="1852"/>
                  </a:lnTo>
                  <a:lnTo>
                    <a:pt x="978" y="1850"/>
                  </a:lnTo>
                  <a:lnTo>
                    <a:pt x="982" y="1848"/>
                  </a:lnTo>
                  <a:lnTo>
                    <a:pt x="1007" y="1803"/>
                  </a:lnTo>
                  <a:lnTo>
                    <a:pt x="1036" y="1758"/>
                  </a:lnTo>
                  <a:lnTo>
                    <a:pt x="1068" y="1715"/>
                  </a:lnTo>
                  <a:lnTo>
                    <a:pt x="1103" y="1671"/>
                  </a:lnTo>
                  <a:lnTo>
                    <a:pt x="1137" y="1630"/>
                  </a:lnTo>
                  <a:lnTo>
                    <a:pt x="1171" y="1586"/>
                  </a:lnTo>
                  <a:lnTo>
                    <a:pt x="1204" y="1543"/>
                  </a:lnTo>
                  <a:lnTo>
                    <a:pt x="1233" y="1498"/>
                  </a:lnTo>
                  <a:lnTo>
                    <a:pt x="1244" y="1478"/>
                  </a:lnTo>
                  <a:lnTo>
                    <a:pt x="1256" y="1461"/>
                  </a:lnTo>
                  <a:lnTo>
                    <a:pt x="1273" y="1447"/>
                  </a:lnTo>
                  <a:lnTo>
                    <a:pt x="1289" y="1436"/>
                  </a:lnTo>
                  <a:lnTo>
                    <a:pt x="1309" y="1429"/>
                  </a:lnTo>
                  <a:lnTo>
                    <a:pt x="1329" y="1423"/>
                  </a:lnTo>
                  <a:lnTo>
                    <a:pt x="1350" y="1422"/>
                  </a:lnTo>
                  <a:lnTo>
                    <a:pt x="1374" y="1425"/>
                  </a:lnTo>
                  <a:lnTo>
                    <a:pt x="1394" y="1427"/>
                  </a:lnTo>
                  <a:lnTo>
                    <a:pt x="1414" y="1431"/>
                  </a:lnTo>
                  <a:lnTo>
                    <a:pt x="1433" y="1434"/>
                  </a:lnTo>
                  <a:lnTo>
                    <a:pt x="1453" y="1438"/>
                  </a:lnTo>
                  <a:lnTo>
                    <a:pt x="1473" y="1441"/>
                  </a:lnTo>
                  <a:lnTo>
                    <a:pt x="1493" y="1443"/>
                  </a:lnTo>
                  <a:lnTo>
                    <a:pt x="1513" y="1441"/>
                  </a:lnTo>
                  <a:lnTo>
                    <a:pt x="1535" y="1436"/>
                  </a:lnTo>
                  <a:lnTo>
                    <a:pt x="1511" y="1402"/>
                  </a:lnTo>
                  <a:lnTo>
                    <a:pt x="1495" y="1364"/>
                  </a:lnTo>
                  <a:lnTo>
                    <a:pt x="1490" y="1322"/>
                  </a:lnTo>
                  <a:lnTo>
                    <a:pt x="1490" y="1279"/>
                  </a:lnTo>
                  <a:lnTo>
                    <a:pt x="1493" y="1237"/>
                  </a:lnTo>
                  <a:lnTo>
                    <a:pt x="1502" y="1194"/>
                  </a:lnTo>
                  <a:lnTo>
                    <a:pt x="1509" y="1152"/>
                  </a:lnTo>
                  <a:lnTo>
                    <a:pt x="1518" y="1112"/>
                  </a:lnTo>
                  <a:lnTo>
                    <a:pt x="1499" y="1103"/>
                  </a:lnTo>
                  <a:lnTo>
                    <a:pt x="1477" y="1094"/>
                  </a:lnTo>
                  <a:lnTo>
                    <a:pt x="1453" y="1087"/>
                  </a:lnTo>
                  <a:lnTo>
                    <a:pt x="1432" y="1080"/>
                  </a:lnTo>
                  <a:lnTo>
                    <a:pt x="1408" y="1073"/>
                  </a:lnTo>
                  <a:lnTo>
                    <a:pt x="1386" y="1065"/>
                  </a:lnTo>
                  <a:lnTo>
                    <a:pt x="1363" y="1060"/>
                  </a:lnTo>
                  <a:lnTo>
                    <a:pt x="1339" y="1053"/>
                  </a:lnTo>
                  <a:lnTo>
                    <a:pt x="1321" y="1053"/>
                  </a:lnTo>
                  <a:lnTo>
                    <a:pt x="1311" y="1069"/>
                  </a:lnTo>
                  <a:lnTo>
                    <a:pt x="1303" y="1091"/>
                  </a:lnTo>
                  <a:lnTo>
                    <a:pt x="1292" y="1107"/>
                  </a:lnTo>
                  <a:lnTo>
                    <a:pt x="1274" y="1130"/>
                  </a:lnTo>
                  <a:lnTo>
                    <a:pt x="1255" y="1154"/>
                  </a:lnTo>
                  <a:lnTo>
                    <a:pt x="1235" y="1179"/>
                  </a:lnTo>
                  <a:lnTo>
                    <a:pt x="1213" y="1203"/>
                  </a:lnTo>
                  <a:lnTo>
                    <a:pt x="1189" y="1224"/>
                  </a:lnTo>
                  <a:lnTo>
                    <a:pt x="1166" y="1243"/>
                  </a:lnTo>
                  <a:lnTo>
                    <a:pt x="1141" y="1259"/>
                  </a:lnTo>
                  <a:lnTo>
                    <a:pt x="1113" y="1272"/>
                  </a:lnTo>
                  <a:lnTo>
                    <a:pt x="1104" y="1261"/>
                  </a:lnTo>
                  <a:lnTo>
                    <a:pt x="1155" y="1219"/>
                  </a:lnTo>
                  <a:lnTo>
                    <a:pt x="1195" y="1185"/>
                  </a:lnTo>
                  <a:lnTo>
                    <a:pt x="1226" y="1154"/>
                  </a:lnTo>
                  <a:lnTo>
                    <a:pt x="1247" y="1127"/>
                  </a:lnTo>
                  <a:lnTo>
                    <a:pt x="1264" y="1103"/>
                  </a:lnTo>
                  <a:lnTo>
                    <a:pt x="1273" y="1078"/>
                  </a:lnTo>
                  <a:lnTo>
                    <a:pt x="1276" y="1051"/>
                  </a:lnTo>
                  <a:lnTo>
                    <a:pt x="1274" y="1022"/>
                  </a:lnTo>
                  <a:lnTo>
                    <a:pt x="1265" y="1018"/>
                  </a:lnTo>
                  <a:lnTo>
                    <a:pt x="1258" y="1011"/>
                  </a:lnTo>
                  <a:lnTo>
                    <a:pt x="1251" y="1002"/>
                  </a:lnTo>
                  <a:lnTo>
                    <a:pt x="1242" y="995"/>
                  </a:lnTo>
                  <a:lnTo>
                    <a:pt x="1235" y="989"/>
                  </a:lnTo>
                  <a:lnTo>
                    <a:pt x="1227" y="986"/>
                  </a:lnTo>
                  <a:lnTo>
                    <a:pt x="1218" y="986"/>
                  </a:lnTo>
                  <a:lnTo>
                    <a:pt x="1209" y="991"/>
                  </a:lnTo>
                  <a:lnTo>
                    <a:pt x="1215" y="993"/>
                  </a:lnTo>
                  <a:lnTo>
                    <a:pt x="1226" y="1000"/>
                  </a:lnTo>
                  <a:lnTo>
                    <a:pt x="1238" y="1009"/>
                  </a:lnTo>
                  <a:lnTo>
                    <a:pt x="1245" y="1022"/>
                  </a:lnTo>
                  <a:lnTo>
                    <a:pt x="1245" y="1045"/>
                  </a:lnTo>
                  <a:lnTo>
                    <a:pt x="1242" y="1067"/>
                  </a:lnTo>
                  <a:lnTo>
                    <a:pt x="1238" y="1089"/>
                  </a:lnTo>
                  <a:lnTo>
                    <a:pt x="1231" y="1109"/>
                  </a:lnTo>
                  <a:lnTo>
                    <a:pt x="1220" y="1129"/>
                  </a:lnTo>
                  <a:lnTo>
                    <a:pt x="1208" y="1147"/>
                  </a:lnTo>
                  <a:lnTo>
                    <a:pt x="1191" y="1163"/>
                  </a:lnTo>
                  <a:lnTo>
                    <a:pt x="1171" y="1176"/>
                  </a:lnTo>
                  <a:lnTo>
                    <a:pt x="1151" y="1188"/>
                  </a:lnTo>
                  <a:lnTo>
                    <a:pt x="1132" y="1201"/>
                  </a:lnTo>
                  <a:lnTo>
                    <a:pt x="1112" y="1212"/>
                  </a:lnTo>
                  <a:lnTo>
                    <a:pt x="1090" y="1221"/>
                  </a:lnTo>
                  <a:lnTo>
                    <a:pt x="1068" y="1230"/>
                  </a:lnTo>
                  <a:lnTo>
                    <a:pt x="1045" y="1235"/>
                  </a:lnTo>
                  <a:lnTo>
                    <a:pt x="1021" y="1241"/>
                  </a:lnTo>
                  <a:lnTo>
                    <a:pt x="998" y="1244"/>
                  </a:lnTo>
                  <a:lnTo>
                    <a:pt x="974" y="1248"/>
                  </a:lnTo>
                  <a:lnTo>
                    <a:pt x="951" y="1250"/>
                  </a:lnTo>
                  <a:lnTo>
                    <a:pt x="927" y="1250"/>
                  </a:lnTo>
                  <a:lnTo>
                    <a:pt x="904" y="1248"/>
                  </a:lnTo>
                  <a:lnTo>
                    <a:pt x="880" y="1246"/>
                  </a:lnTo>
                  <a:lnTo>
                    <a:pt x="859" y="1243"/>
                  </a:lnTo>
                  <a:lnTo>
                    <a:pt x="835" y="1237"/>
                  </a:lnTo>
                  <a:lnTo>
                    <a:pt x="813" y="1232"/>
                  </a:lnTo>
                  <a:lnTo>
                    <a:pt x="790" y="1223"/>
                  </a:lnTo>
                  <a:lnTo>
                    <a:pt x="763" y="1210"/>
                  </a:lnTo>
                  <a:lnTo>
                    <a:pt x="737" y="1192"/>
                  </a:lnTo>
                  <a:lnTo>
                    <a:pt x="714" y="1172"/>
                  </a:lnTo>
                  <a:lnTo>
                    <a:pt x="692" y="1154"/>
                  </a:lnTo>
                  <a:lnTo>
                    <a:pt x="676" y="1138"/>
                  </a:lnTo>
                  <a:lnTo>
                    <a:pt x="663" y="1127"/>
                  </a:lnTo>
                  <a:lnTo>
                    <a:pt x="660" y="1123"/>
                  </a:lnTo>
                  <a:lnTo>
                    <a:pt x="649" y="1132"/>
                  </a:lnTo>
                  <a:lnTo>
                    <a:pt x="638" y="1141"/>
                  </a:lnTo>
                  <a:lnTo>
                    <a:pt x="625" y="1150"/>
                  </a:lnTo>
                  <a:lnTo>
                    <a:pt x="615" y="1163"/>
                  </a:lnTo>
                  <a:lnTo>
                    <a:pt x="640" y="1188"/>
                  </a:lnTo>
                  <a:lnTo>
                    <a:pt x="671" y="1212"/>
                  </a:lnTo>
                  <a:lnTo>
                    <a:pt x="705" y="1232"/>
                  </a:lnTo>
                  <a:lnTo>
                    <a:pt x="739" y="1250"/>
                  </a:lnTo>
                  <a:lnTo>
                    <a:pt x="770" y="1266"/>
                  </a:lnTo>
                  <a:lnTo>
                    <a:pt x="795" y="1279"/>
                  </a:lnTo>
                  <a:lnTo>
                    <a:pt x="813" y="1286"/>
                  </a:lnTo>
                  <a:lnTo>
                    <a:pt x="819" y="1290"/>
                  </a:lnTo>
                  <a:lnTo>
                    <a:pt x="786" y="1286"/>
                  </a:lnTo>
                  <a:lnTo>
                    <a:pt x="756" y="1279"/>
                  </a:lnTo>
                  <a:lnTo>
                    <a:pt x="725" y="1268"/>
                  </a:lnTo>
                  <a:lnTo>
                    <a:pt x="696" y="1253"/>
                  </a:lnTo>
                  <a:lnTo>
                    <a:pt x="667" y="1235"/>
                  </a:lnTo>
                  <a:lnTo>
                    <a:pt x="640" y="1215"/>
                  </a:lnTo>
                  <a:lnTo>
                    <a:pt x="613" y="1192"/>
                  </a:lnTo>
                  <a:lnTo>
                    <a:pt x="587" y="1168"/>
                  </a:lnTo>
                  <a:lnTo>
                    <a:pt x="555" y="1172"/>
                  </a:lnTo>
                  <a:lnTo>
                    <a:pt x="528" y="1179"/>
                  </a:lnTo>
                  <a:lnTo>
                    <a:pt x="502" y="1190"/>
                  </a:lnTo>
                  <a:lnTo>
                    <a:pt x="481" y="1199"/>
                  </a:lnTo>
                  <a:lnTo>
                    <a:pt x="461" y="1210"/>
                  </a:lnTo>
                  <a:lnTo>
                    <a:pt x="441" y="1221"/>
                  </a:lnTo>
                  <a:lnTo>
                    <a:pt x="425" y="1228"/>
                  </a:lnTo>
                  <a:lnTo>
                    <a:pt x="407" y="1232"/>
                  </a:lnTo>
                  <a:lnTo>
                    <a:pt x="380" y="1246"/>
                  </a:lnTo>
                  <a:lnTo>
                    <a:pt x="352" y="1259"/>
                  </a:lnTo>
                  <a:lnTo>
                    <a:pt x="323" y="1270"/>
                  </a:lnTo>
                  <a:lnTo>
                    <a:pt x="296" y="1281"/>
                  </a:lnTo>
                  <a:lnTo>
                    <a:pt x="267" y="1291"/>
                  </a:lnTo>
                  <a:lnTo>
                    <a:pt x="240" y="1302"/>
                  </a:lnTo>
                  <a:lnTo>
                    <a:pt x="211" y="1313"/>
                  </a:lnTo>
                  <a:lnTo>
                    <a:pt x="184" y="1326"/>
                  </a:lnTo>
                  <a:lnTo>
                    <a:pt x="168" y="1331"/>
                  </a:lnTo>
                  <a:lnTo>
                    <a:pt x="150" y="1337"/>
                  </a:lnTo>
                  <a:lnTo>
                    <a:pt x="132" y="1344"/>
                  </a:lnTo>
                  <a:lnTo>
                    <a:pt x="116" y="1351"/>
                  </a:lnTo>
                  <a:lnTo>
                    <a:pt x="101" y="1358"/>
                  </a:lnTo>
                  <a:lnTo>
                    <a:pt x="85" y="1369"/>
                  </a:lnTo>
                  <a:lnTo>
                    <a:pt x="72" y="1380"/>
                  </a:lnTo>
                  <a:lnTo>
                    <a:pt x="61" y="1394"/>
                  </a:lnTo>
                  <a:lnTo>
                    <a:pt x="61" y="1411"/>
                  </a:lnTo>
                  <a:lnTo>
                    <a:pt x="58" y="1425"/>
                  </a:lnTo>
                  <a:lnTo>
                    <a:pt x="51" y="1438"/>
                  </a:lnTo>
                  <a:lnTo>
                    <a:pt x="41" y="1451"/>
                  </a:lnTo>
                  <a:lnTo>
                    <a:pt x="63" y="1523"/>
                  </a:lnTo>
                  <a:lnTo>
                    <a:pt x="40" y="1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57" name="Freeform 28"/>
            <p:cNvSpPr>
              <a:spLocks/>
            </p:cNvSpPr>
            <p:nvPr/>
          </p:nvSpPr>
          <p:spPr bwMode="auto">
            <a:xfrm>
              <a:off x="3544" y="1879"/>
              <a:ext cx="369" cy="270"/>
            </a:xfrm>
            <a:custGeom>
              <a:avLst/>
              <a:gdLst>
                <a:gd name="T0" fmla="*/ 669 w 738"/>
                <a:gd name="T1" fmla="*/ 121 h 541"/>
                <a:gd name="T2" fmla="*/ 718 w 738"/>
                <a:gd name="T3" fmla="*/ 175 h 541"/>
                <a:gd name="T4" fmla="*/ 734 w 738"/>
                <a:gd name="T5" fmla="*/ 248 h 541"/>
                <a:gd name="T6" fmla="*/ 736 w 738"/>
                <a:gd name="T7" fmla="*/ 401 h 541"/>
                <a:gd name="T8" fmla="*/ 716 w 738"/>
                <a:gd name="T9" fmla="*/ 412 h 541"/>
                <a:gd name="T10" fmla="*/ 713 w 738"/>
                <a:gd name="T11" fmla="*/ 365 h 541"/>
                <a:gd name="T12" fmla="*/ 709 w 738"/>
                <a:gd name="T13" fmla="*/ 324 h 541"/>
                <a:gd name="T14" fmla="*/ 666 w 738"/>
                <a:gd name="T15" fmla="*/ 258 h 541"/>
                <a:gd name="T16" fmla="*/ 595 w 738"/>
                <a:gd name="T17" fmla="*/ 220 h 541"/>
                <a:gd name="T18" fmla="*/ 532 w 738"/>
                <a:gd name="T19" fmla="*/ 190 h 541"/>
                <a:gd name="T20" fmla="*/ 459 w 738"/>
                <a:gd name="T21" fmla="*/ 206 h 541"/>
                <a:gd name="T22" fmla="*/ 389 w 738"/>
                <a:gd name="T23" fmla="*/ 202 h 541"/>
                <a:gd name="T24" fmla="*/ 342 w 738"/>
                <a:gd name="T25" fmla="*/ 206 h 541"/>
                <a:gd name="T26" fmla="*/ 297 w 738"/>
                <a:gd name="T27" fmla="*/ 219 h 541"/>
                <a:gd name="T28" fmla="*/ 252 w 738"/>
                <a:gd name="T29" fmla="*/ 211 h 541"/>
                <a:gd name="T30" fmla="*/ 219 w 738"/>
                <a:gd name="T31" fmla="*/ 190 h 541"/>
                <a:gd name="T32" fmla="*/ 195 w 738"/>
                <a:gd name="T33" fmla="*/ 155 h 541"/>
                <a:gd name="T34" fmla="*/ 168 w 738"/>
                <a:gd name="T35" fmla="*/ 126 h 541"/>
                <a:gd name="T36" fmla="*/ 147 w 738"/>
                <a:gd name="T37" fmla="*/ 110 h 541"/>
                <a:gd name="T38" fmla="*/ 183 w 738"/>
                <a:gd name="T39" fmla="*/ 204 h 541"/>
                <a:gd name="T40" fmla="*/ 163 w 738"/>
                <a:gd name="T41" fmla="*/ 284 h 541"/>
                <a:gd name="T42" fmla="*/ 116 w 738"/>
                <a:gd name="T43" fmla="*/ 351 h 541"/>
                <a:gd name="T44" fmla="*/ 83 w 738"/>
                <a:gd name="T45" fmla="*/ 423 h 541"/>
                <a:gd name="T46" fmla="*/ 85 w 738"/>
                <a:gd name="T47" fmla="*/ 512 h 541"/>
                <a:gd name="T48" fmla="*/ 80 w 738"/>
                <a:gd name="T49" fmla="*/ 528 h 541"/>
                <a:gd name="T50" fmla="*/ 40 w 738"/>
                <a:gd name="T51" fmla="*/ 512 h 541"/>
                <a:gd name="T52" fmla="*/ 9 w 738"/>
                <a:gd name="T53" fmla="*/ 510 h 541"/>
                <a:gd name="T54" fmla="*/ 0 w 738"/>
                <a:gd name="T55" fmla="*/ 441 h 541"/>
                <a:gd name="T56" fmla="*/ 15 w 738"/>
                <a:gd name="T57" fmla="*/ 371 h 541"/>
                <a:gd name="T58" fmla="*/ 11 w 738"/>
                <a:gd name="T59" fmla="*/ 296 h 541"/>
                <a:gd name="T60" fmla="*/ 45 w 738"/>
                <a:gd name="T61" fmla="*/ 233 h 541"/>
                <a:gd name="T62" fmla="*/ 53 w 738"/>
                <a:gd name="T63" fmla="*/ 177 h 541"/>
                <a:gd name="T64" fmla="*/ 87 w 738"/>
                <a:gd name="T65" fmla="*/ 128 h 541"/>
                <a:gd name="T66" fmla="*/ 132 w 738"/>
                <a:gd name="T67" fmla="*/ 103 h 541"/>
                <a:gd name="T68" fmla="*/ 156 w 738"/>
                <a:gd name="T69" fmla="*/ 87 h 541"/>
                <a:gd name="T70" fmla="*/ 177 w 738"/>
                <a:gd name="T71" fmla="*/ 67 h 541"/>
                <a:gd name="T72" fmla="*/ 210 w 738"/>
                <a:gd name="T73" fmla="*/ 54 h 541"/>
                <a:gd name="T74" fmla="*/ 246 w 738"/>
                <a:gd name="T75" fmla="*/ 40 h 541"/>
                <a:gd name="T76" fmla="*/ 280 w 738"/>
                <a:gd name="T77" fmla="*/ 18 h 541"/>
                <a:gd name="T78" fmla="*/ 356 w 738"/>
                <a:gd name="T79" fmla="*/ 12 h 541"/>
                <a:gd name="T80" fmla="*/ 432 w 738"/>
                <a:gd name="T81" fmla="*/ 0 h 541"/>
                <a:gd name="T82" fmla="*/ 503 w 738"/>
                <a:gd name="T83" fmla="*/ 22 h 541"/>
                <a:gd name="T84" fmla="*/ 559 w 738"/>
                <a:gd name="T85" fmla="*/ 45 h 541"/>
                <a:gd name="T86" fmla="*/ 609 w 738"/>
                <a:gd name="T87" fmla="*/ 78 h 54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38"/>
                <a:gd name="T133" fmla="*/ 0 h 541"/>
                <a:gd name="T134" fmla="*/ 738 w 738"/>
                <a:gd name="T135" fmla="*/ 541 h 54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38" h="541">
                  <a:moveTo>
                    <a:pt x="622" y="96"/>
                  </a:moveTo>
                  <a:lnTo>
                    <a:pt x="647" y="107"/>
                  </a:lnTo>
                  <a:lnTo>
                    <a:pt x="669" y="121"/>
                  </a:lnTo>
                  <a:lnTo>
                    <a:pt x="689" y="137"/>
                  </a:lnTo>
                  <a:lnTo>
                    <a:pt x="705" y="155"/>
                  </a:lnTo>
                  <a:lnTo>
                    <a:pt x="718" y="175"/>
                  </a:lnTo>
                  <a:lnTo>
                    <a:pt x="727" y="199"/>
                  </a:lnTo>
                  <a:lnTo>
                    <a:pt x="732" y="222"/>
                  </a:lnTo>
                  <a:lnTo>
                    <a:pt x="734" y="248"/>
                  </a:lnTo>
                  <a:lnTo>
                    <a:pt x="734" y="295"/>
                  </a:lnTo>
                  <a:lnTo>
                    <a:pt x="738" y="349"/>
                  </a:lnTo>
                  <a:lnTo>
                    <a:pt x="736" y="401"/>
                  </a:lnTo>
                  <a:lnTo>
                    <a:pt x="718" y="443"/>
                  </a:lnTo>
                  <a:lnTo>
                    <a:pt x="716" y="428"/>
                  </a:lnTo>
                  <a:lnTo>
                    <a:pt x="716" y="412"/>
                  </a:lnTo>
                  <a:lnTo>
                    <a:pt x="714" y="396"/>
                  </a:lnTo>
                  <a:lnTo>
                    <a:pt x="711" y="383"/>
                  </a:lnTo>
                  <a:lnTo>
                    <a:pt x="713" y="365"/>
                  </a:lnTo>
                  <a:lnTo>
                    <a:pt x="713" y="349"/>
                  </a:lnTo>
                  <a:lnTo>
                    <a:pt x="713" y="336"/>
                  </a:lnTo>
                  <a:lnTo>
                    <a:pt x="709" y="324"/>
                  </a:lnTo>
                  <a:lnTo>
                    <a:pt x="700" y="296"/>
                  </a:lnTo>
                  <a:lnTo>
                    <a:pt x="684" y="275"/>
                  </a:lnTo>
                  <a:lnTo>
                    <a:pt x="666" y="258"/>
                  </a:lnTo>
                  <a:lnTo>
                    <a:pt x="642" y="244"/>
                  </a:lnTo>
                  <a:lnTo>
                    <a:pt x="619" y="233"/>
                  </a:lnTo>
                  <a:lnTo>
                    <a:pt x="595" y="220"/>
                  </a:lnTo>
                  <a:lnTo>
                    <a:pt x="573" y="206"/>
                  </a:lnTo>
                  <a:lnTo>
                    <a:pt x="553" y="188"/>
                  </a:lnTo>
                  <a:lnTo>
                    <a:pt x="532" y="190"/>
                  </a:lnTo>
                  <a:lnTo>
                    <a:pt x="508" y="195"/>
                  </a:lnTo>
                  <a:lnTo>
                    <a:pt x="485" y="201"/>
                  </a:lnTo>
                  <a:lnTo>
                    <a:pt x="459" y="206"/>
                  </a:lnTo>
                  <a:lnTo>
                    <a:pt x="436" y="210"/>
                  </a:lnTo>
                  <a:lnTo>
                    <a:pt x="412" y="210"/>
                  </a:lnTo>
                  <a:lnTo>
                    <a:pt x="389" y="202"/>
                  </a:lnTo>
                  <a:lnTo>
                    <a:pt x="367" y="188"/>
                  </a:lnTo>
                  <a:lnTo>
                    <a:pt x="355" y="199"/>
                  </a:lnTo>
                  <a:lnTo>
                    <a:pt x="342" y="206"/>
                  </a:lnTo>
                  <a:lnTo>
                    <a:pt x="327" y="213"/>
                  </a:lnTo>
                  <a:lnTo>
                    <a:pt x="313" y="217"/>
                  </a:lnTo>
                  <a:lnTo>
                    <a:pt x="297" y="219"/>
                  </a:lnTo>
                  <a:lnTo>
                    <a:pt x="282" y="219"/>
                  </a:lnTo>
                  <a:lnTo>
                    <a:pt x="266" y="215"/>
                  </a:lnTo>
                  <a:lnTo>
                    <a:pt x="252" y="211"/>
                  </a:lnTo>
                  <a:lnTo>
                    <a:pt x="237" y="208"/>
                  </a:lnTo>
                  <a:lnTo>
                    <a:pt x="226" y="201"/>
                  </a:lnTo>
                  <a:lnTo>
                    <a:pt x="219" y="190"/>
                  </a:lnTo>
                  <a:lnTo>
                    <a:pt x="212" y="179"/>
                  </a:lnTo>
                  <a:lnTo>
                    <a:pt x="205" y="166"/>
                  </a:lnTo>
                  <a:lnTo>
                    <a:pt x="195" y="155"/>
                  </a:lnTo>
                  <a:lnTo>
                    <a:pt x="186" y="144"/>
                  </a:lnTo>
                  <a:lnTo>
                    <a:pt x="176" y="135"/>
                  </a:lnTo>
                  <a:lnTo>
                    <a:pt x="168" y="126"/>
                  </a:lnTo>
                  <a:lnTo>
                    <a:pt x="159" y="117"/>
                  </a:lnTo>
                  <a:lnTo>
                    <a:pt x="150" y="112"/>
                  </a:lnTo>
                  <a:lnTo>
                    <a:pt x="147" y="110"/>
                  </a:lnTo>
                  <a:lnTo>
                    <a:pt x="154" y="126"/>
                  </a:lnTo>
                  <a:lnTo>
                    <a:pt x="170" y="163"/>
                  </a:lnTo>
                  <a:lnTo>
                    <a:pt x="183" y="204"/>
                  </a:lnTo>
                  <a:lnTo>
                    <a:pt x="186" y="235"/>
                  </a:lnTo>
                  <a:lnTo>
                    <a:pt x="176" y="260"/>
                  </a:lnTo>
                  <a:lnTo>
                    <a:pt x="163" y="284"/>
                  </a:lnTo>
                  <a:lnTo>
                    <a:pt x="147" y="305"/>
                  </a:lnTo>
                  <a:lnTo>
                    <a:pt x="130" y="329"/>
                  </a:lnTo>
                  <a:lnTo>
                    <a:pt x="116" y="351"/>
                  </a:lnTo>
                  <a:lnTo>
                    <a:pt x="101" y="374"/>
                  </a:lnTo>
                  <a:lnTo>
                    <a:pt x="91" y="398"/>
                  </a:lnTo>
                  <a:lnTo>
                    <a:pt x="83" y="423"/>
                  </a:lnTo>
                  <a:lnTo>
                    <a:pt x="82" y="452"/>
                  </a:lnTo>
                  <a:lnTo>
                    <a:pt x="82" y="481"/>
                  </a:lnTo>
                  <a:lnTo>
                    <a:pt x="85" y="512"/>
                  </a:lnTo>
                  <a:lnTo>
                    <a:pt x="91" y="541"/>
                  </a:lnTo>
                  <a:lnTo>
                    <a:pt x="87" y="535"/>
                  </a:lnTo>
                  <a:lnTo>
                    <a:pt x="80" y="528"/>
                  </a:lnTo>
                  <a:lnTo>
                    <a:pt x="67" y="522"/>
                  </a:lnTo>
                  <a:lnTo>
                    <a:pt x="54" y="517"/>
                  </a:lnTo>
                  <a:lnTo>
                    <a:pt x="40" y="512"/>
                  </a:lnTo>
                  <a:lnTo>
                    <a:pt x="27" y="510"/>
                  </a:lnTo>
                  <a:lnTo>
                    <a:pt x="17" y="508"/>
                  </a:lnTo>
                  <a:lnTo>
                    <a:pt x="9" y="510"/>
                  </a:lnTo>
                  <a:lnTo>
                    <a:pt x="11" y="486"/>
                  </a:lnTo>
                  <a:lnTo>
                    <a:pt x="6" y="465"/>
                  </a:lnTo>
                  <a:lnTo>
                    <a:pt x="0" y="441"/>
                  </a:lnTo>
                  <a:lnTo>
                    <a:pt x="6" y="418"/>
                  </a:lnTo>
                  <a:lnTo>
                    <a:pt x="13" y="394"/>
                  </a:lnTo>
                  <a:lnTo>
                    <a:pt x="15" y="371"/>
                  </a:lnTo>
                  <a:lnTo>
                    <a:pt x="13" y="345"/>
                  </a:lnTo>
                  <a:lnTo>
                    <a:pt x="11" y="320"/>
                  </a:lnTo>
                  <a:lnTo>
                    <a:pt x="11" y="296"/>
                  </a:lnTo>
                  <a:lnTo>
                    <a:pt x="15" y="275"/>
                  </a:lnTo>
                  <a:lnTo>
                    <a:pt x="26" y="253"/>
                  </a:lnTo>
                  <a:lnTo>
                    <a:pt x="45" y="233"/>
                  </a:lnTo>
                  <a:lnTo>
                    <a:pt x="45" y="213"/>
                  </a:lnTo>
                  <a:lnTo>
                    <a:pt x="47" y="195"/>
                  </a:lnTo>
                  <a:lnTo>
                    <a:pt x="53" y="177"/>
                  </a:lnTo>
                  <a:lnTo>
                    <a:pt x="62" y="159"/>
                  </a:lnTo>
                  <a:lnTo>
                    <a:pt x="73" y="143"/>
                  </a:lnTo>
                  <a:lnTo>
                    <a:pt x="87" y="128"/>
                  </a:lnTo>
                  <a:lnTo>
                    <a:pt x="103" y="116"/>
                  </a:lnTo>
                  <a:lnTo>
                    <a:pt x="123" y="105"/>
                  </a:lnTo>
                  <a:lnTo>
                    <a:pt x="132" y="103"/>
                  </a:lnTo>
                  <a:lnTo>
                    <a:pt x="141" y="99"/>
                  </a:lnTo>
                  <a:lnTo>
                    <a:pt x="148" y="94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70" y="72"/>
                  </a:lnTo>
                  <a:lnTo>
                    <a:pt x="177" y="67"/>
                  </a:lnTo>
                  <a:lnTo>
                    <a:pt x="186" y="61"/>
                  </a:lnTo>
                  <a:lnTo>
                    <a:pt x="199" y="58"/>
                  </a:lnTo>
                  <a:lnTo>
                    <a:pt x="210" y="54"/>
                  </a:lnTo>
                  <a:lnTo>
                    <a:pt x="223" y="49"/>
                  </a:lnTo>
                  <a:lnTo>
                    <a:pt x="235" y="45"/>
                  </a:lnTo>
                  <a:lnTo>
                    <a:pt x="246" y="40"/>
                  </a:lnTo>
                  <a:lnTo>
                    <a:pt x="259" y="32"/>
                  </a:lnTo>
                  <a:lnTo>
                    <a:pt x="270" y="27"/>
                  </a:lnTo>
                  <a:lnTo>
                    <a:pt x="280" y="18"/>
                  </a:lnTo>
                  <a:lnTo>
                    <a:pt x="306" y="20"/>
                  </a:lnTo>
                  <a:lnTo>
                    <a:pt x="331" y="18"/>
                  </a:lnTo>
                  <a:lnTo>
                    <a:pt x="356" y="12"/>
                  </a:lnTo>
                  <a:lnTo>
                    <a:pt x="382" y="7"/>
                  </a:lnTo>
                  <a:lnTo>
                    <a:pt x="407" y="2"/>
                  </a:lnTo>
                  <a:lnTo>
                    <a:pt x="432" y="0"/>
                  </a:lnTo>
                  <a:lnTo>
                    <a:pt x="458" y="3"/>
                  </a:lnTo>
                  <a:lnTo>
                    <a:pt x="485" y="12"/>
                  </a:lnTo>
                  <a:lnTo>
                    <a:pt x="503" y="22"/>
                  </a:lnTo>
                  <a:lnTo>
                    <a:pt x="521" y="31"/>
                  </a:lnTo>
                  <a:lnTo>
                    <a:pt x="539" y="38"/>
                  </a:lnTo>
                  <a:lnTo>
                    <a:pt x="559" y="45"/>
                  </a:lnTo>
                  <a:lnTo>
                    <a:pt x="577" y="52"/>
                  </a:lnTo>
                  <a:lnTo>
                    <a:pt x="593" y="63"/>
                  </a:lnTo>
                  <a:lnTo>
                    <a:pt x="609" y="78"/>
                  </a:lnTo>
                  <a:lnTo>
                    <a:pt x="622" y="96"/>
                  </a:lnTo>
                  <a:close/>
                </a:path>
              </a:pathLst>
            </a:custGeom>
            <a:solidFill>
              <a:srgbClr val="A81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58" name="Freeform 29"/>
            <p:cNvSpPr>
              <a:spLocks/>
            </p:cNvSpPr>
            <p:nvPr/>
          </p:nvSpPr>
          <p:spPr bwMode="auto">
            <a:xfrm>
              <a:off x="4501" y="1957"/>
              <a:ext cx="97" cy="82"/>
            </a:xfrm>
            <a:custGeom>
              <a:avLst/>
              <a:gdLst>
                <a:gd name="T0" fmla="*/ 193 w 193"/>
                <a:gd name="T1" fmla="*/ 11 h 165"/>
                <a:gd name="T2" fmla="*/ 175 w 193"/>
                <a:gd name="T3" fmla="*/ 24 h 165"/>
                <a:gd name="T4" fmla="*/ 153 w 193"/>
                <a:gd name="T5" fmla="*/ 31 h 165"/>
                <a:gd name="T6" fmla="*/ 132 w 193"/>
                <a:gd name="T7" fmla="*/ 38 h 165"/>
                <a:gd name="T8" fmla="*/ 110 w 193"/>
                <a:gd name="T9" fmla="*/ 44 h 165"/>
                <a:gd name="T10" fmla="*/ 88 w 193"/>
                <a:gd name="T11" fmla="*/ 51 h 165"/>
                <a:gd name="T12" fmla="*/ 67 w 193"/>
                <a:gd name="T13" fmla="*/ 58 h 165"/>
                <a:gd name="T14" fmla="*/ 47 w 193"/>
                <a:gd name="T15" fmla="*/ 71 h 165"/>
                <a:gd name="T16" fmla="*/ 30 w 193"/>
                <a:gd name="T17" fmla="*/ 87 h 165"/>
                <a:gd name="T18" fmla="*/ 25 w 193"/>
                <a:gd name="T19" fmla="*/ 107 h 165"/>
                <a:gd name="T20" fmla="*/ 25 w 193"/>
                <a:gd name="T21" fmla="*/ 131 h 165"/>
                <a:gd name="T22" fmla="*/ 23 w 193"/>
                <a:gd name="T23" fmla="*/ 152 h 165"/>
                <a:gd name="T24" fmla="*/ 11 w 193"/>
                <a:gd name="T25" fmla="*/ 165 h 165"/>
                <a:gd name="T26" fmla="*/ 2 w 193"/>
                <a:gd name="T27" fmla="*/ 154 h 165"/>
                <a:gd name="T28" fmla="*/ 0 w 193"/>
                <a:gd name="T29" fmla="*/ 38 h 165"/>
                <a:gd name="T30" fmla="*/ 12 w 193"/>
                <a:gd name="T31" fmla="*/ 33 h 165"/>
                <a:gd name="T32" fmla="*/ 23 w 193"/>
                <a:gd name="T33" fmla="*/ 27 h 165"/>
                <a:gd name="T34" fmla="*/ 36 w 193"/>
                <a:gd name="T35" fmla="*/ 22 h 165"/>
                <a:gd name="T36" fmla="*/ 47 w 193"/>
                <a:gd name="T37" fmla="*/ 17 h 165"/>
                <a:gd name="T38" fmla="*/ 59 w 193"/>
                <a:gd name="T39" fmla="*/ 11 h 165"/>
                <a:gd name="T40" fmla="*/ 72 w 193"/>
                <a:gd name="T41" fmla="*/ 6 h 165"/>
                <a:gd name="T42" fmla="*/ 85 w 193"/>
                <a:gd name="T43" fmla="*/ 2 h 165"/>
                <a:gd name="T44" fmla="*/ 97 w 193"/>
                <a:gd name="T45" fmla="*/ 0 h 165"/>
                <a:gd name="T46" fmla="*/ 184 w 193"/>
                <a:gd name="T47" fmla="*/ 2 h 165"/>
                <a:gd name="T48" fmla="*/ 193 w 193"/>
                <a:gd name="T49" fmla="*/ 11 h 1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3"/>
                <a:gd name="T76" fmla="*/ 0 h 165"/>
                <a:gd name="T77" fmla="*/ 193 w 193"/>
                <a:gd name="T78" fmla="*/ 165 h 1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3" h="165">
                  <a:moveTo>
                    <a:pt x="193" y="11"/>
                  </a:moveTo>
                  <a:lnTo>
                    <a:pt x="175" y="24"/>
                  </a:lnTo>
                  <a:lnTo>
                    <a:pt x="153" y="31"/>
                  </a:lnTo>
                  <a:lnTo>
                    <a:pt x="132" y="38"/>
                  </a:lnTo>
                  <a:lnTo>
                    <a:pt x="110" y="44"/>
                  </a:lnTo>
                  <a:lnTo>
                    <a:pt x="88" y="51"/>
                  </a:lnTo>
                  <a:lnTo>
                    <a:pt x="67" y="58"/>
                  </a:lnTo>
                  <a:lnTo>
                    <a:pt x="47" y="71"/>
                  </a:lnTo>
                  <a:lnTo>
                    <a:pt x="30" y="87"/>
                  </a:lnTo>
                  <a:lnTo>
                    <a:pt x="25" y="107"/>
                  </a:lnTo>
                  <a:lnTo>
                    <a:pt x="25" y="131"/>
                  </a:lnTo>
                  <a:lnTo>
                    <a:pt x="23" y="152"/>
                  </a:lnTo>
                  <a:lnTo>
                    <a:pt x="11" y="165"/>
                  </a:lnTo>
                  <a:lnTo>
                    <a:pt x="2" y="154"/>
                  </a:lnTo>
                  <a:lnTo>
                    <a:pt x="0" y="38"/>
                  </a:lnTo>
                  <a:lnTo>
                    <a:pt x="12" y="33"/>
                  </a:lnTo>
                  <a:lnTo>
                    <a:pt x="23" y="27"/>
                  </a:lnTo>
                  <a:lnTo>
                    <a:pt x="36" y="22"/>
                  </a:lnTo>
                  <a:lnTo>
                    <a:pt x="47" y="17"/>
                  </a:lnTo>
                  <a:lnTo>
                    <a:pt x="59" y="11"/>
                  </a:lnTo>
                  <a:lnTo>
                    <a:pt x="72" y="6"/>
                  </a:lnTo>
                  <a:lnTo>
                    <a:pt x="85" y="2"/>
                  </a:lnTo>
                  <a:lnTo>
                    <a:pt x="97" y="0"/>
                  </a:lnTo>
                  <a:lnTo>
                    <a:pt x="184" y="2"/>
                  </a:lnTo>
                  <a:lnTo>
                    <a:pt x="19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59" name="Freeform 30"/>
            <p:cNvSpPr>
              <a:spLocks/>
            </p:cNvSpPr>
            <p:nvPr/>
          </p:nvSpPr>
          <p:spPr bwMode="auto">
            <a:xfrm>
              <a:off x="3553" y="1989"/>
              <a:ext cx="336" cy="484"/>
            </a:xfrm>
            <a:custGeom>
              <a:avLst/>
              <a:gdLst>
                <a:gd name="T0" fmla="*/ 602 w 673"/>
                <a:gd name="T1" fmla="*/ 42 h 968"/>
                <a:gd name="T2" fmla="*/ 635 w 673"/>
                <a:gd name="T3" fmla="*/ 55 h 968"/>
                <a:gd name="T4" fmla="*/ 673 w 673"/>
                <a:gd name="T5" fmla="*/ 190 h 968"/>
                <a:gd name="T6" fmla="*/ 637 w 673"/>
                <a:gd name="T7" fmla="*/ 207 h 968"/>
                <a:gd name="T8" fmla="*/ 579 w 673"/>
                <a:gd name="T9" fmla="*/ 192 h 968"/>
                <a:gd name="T10" fmla="*/ 523 w 673"/>
                <a:gd name="T11" fmla="*/ 205 h 968"/>
                <a:gd name="T12" fmla="*/ 494 w 673"/>
                <a:gd name="T13" fmla="*/ 234 h 968"/>
                <a:gd name="T14" fmla="*/ 528 w 673"/>
                <a:gd name="T15" fmla="*/ 239 h 968"/>
                <a:gd name="T16" fmla="*/ 610 w 673"/>
                <a:gd name="T17" fmla="*/ 237 h 968"/>
                <a:gd name="T18" fmla="*/ 644 w 673"/>
                <a:gd name="T19" fmla="*/ 279 h 968"/>
                <a:gd name="T20" fmla="*/ 651 w 673"/>
                <a:gd name="T21" fmla="*/ 429 h 968"/>
                <a:gd name="T22" fmla="*/ 611 w 673"/>
                <a:gd name="T23" fmla="*/ 565 h 968"/>
                <a:gd name="T24" fmla="*/ 573 w 673"/>
                <a:gd name="T25" fmla="*/ 684 h 968"/>
                <a:gd name="T26" fmla="*/ 496 w 673"/>
                <a:gd name="T27" fmla="*/ 774 h 968"/>
                <a:gd name="T28" fmla="*/ 375 w 673"/>
                <a:gd name="T29" fmla="*/ 792 h 968"/>
                <a:gd name="T30" fmla="*/ 318 w 673"/>
                <a:gd name="T31" fmla="*/ 785 h 968"/>
                <a:gd name="T32" fmla="*/ 288 w 673"/>
                <a:gd name="T33" fmla="*/ 783 h 968"/>
                <a:gd name="T34" fmla="*/ 306 w 673"/>
                <a:gd name="T35" fmla="*/ 803 h 968"/>
                <a:gd name="T36" fmla="*/ 337 w 673"/>
                <a:gd name="T37" fmla="*/ 809 h 968"/>
                <a:gd name="T38" fmla="*/ 418 w 673"/>
                <a:gd name="T39" fmla="*/ 816 h 968"/>
                <a:gd name="T40" fmla="*/ 514 w 673"/>
                <a:gd name="T41" fmla="*/ 789 h 968"/>
                <a:gd name="T42" fmla="*/ 494 w 673"/>
                <a:gd name="T43" fmla="*/ 847 h 968"/>
                <a:gd name="T44" fmla="*/ 409 w 673"/>
                <a:gd name="T45" fmla="*/ 934 h 968"/>
                <a:gd name="T46" fmla="*/ 385 w 673"/>
                <a:gd name="T47" fmla="*/ 968 h 968"/>
                <a:gd name="T48" fmla="*/ 326 w 673"/>
                <a:gd name="T49" fmla="*/ 915 h 968"/>
                <a:gd name="T50" fmla="*/ 232 w 673"/>
                <a:gd name="T51" fmla="*/ 870 h 968"/>
                <a:gd name="T52" fmla="*/ 143 w 673"/>
                <a:gd name="T53" fmla="*/ 677 h 968"/>
                <a:gd name="T54" fmla="*/ 187 w 673"/>
                <a:gd name="T55" fmla="*/ 744 h 968"/>
                <a:gd name="T56" fmla="*/ 239 w 673"/>
                <a:gd name="T57" fmla="*/ 785 h 968"/>
                <a:gd name="T58" fmla="*/ 250 w 673"/>
                <a:gd name="T59" fmla="*/ 767 h 968"/>
                <a:gd name="T60" fmla="*/ 194 w 673"/>
                <a:gd name="T61" fmla="*/ 722 h 968"/>
                <a:gd name="T62" fmla="*/ 154 w 673"/>
                <a:gd name="T63" fmla="*/ 653 h 968"/>
                <a:gd name="T64" fmla="*/ 116 w 673"/>
                <a:gd name="T65" fmla="*/ 594 h 968"/>
                <a:gd name="T66" fmla="*/ 62 w 673"/>
                <a:gd name="T67" fmla="*/ 566 h 968"/>
                <a:gd name="T68" fmla="*/ 42 w 673"/>
                <a:gd name="T69" fmla="*/ 496 h 968"/>
                <a:gd name="T70" fmla="*/ 6 w 673"/>
                <a:gd name="T71" fmla="*/ 395 h 968"/>
                <a:gd name="T72" fmla="*/ 26 w 673"/>
                <a:gd name="T73" fmla="*/ 317 h 968"/>
                <a:gd name="T74" fmla="*/ 64 w 673"/>
                <a:gd name="T75" fmla="*/ 355 h 968"/>
                <a:gd name="T76" fmla="*/ 102 w 673"/>
                <a:gd name="T77" fmla="*/ 364 h 968"/>
                <a:gd name="T78" fmla="*/ 83 w 673"/>
                <a:gd name="T79" fmla="*/ 293 h 968"/>
                <a:gd name="T80" fmla="*/ 120 w 673"/>
                <a:gd name="T81" fmla="*/ 141 h 968"/>
                <a:gd name="T82" fmla="*/ 210 w 673"/>
                <a:gd name="T83" fmla="*/ 8 h 968"/>
                <a:gd name="T84" fmla="*/ 262 w 673"/>
                <a:gd name="T85" fmla="*/ 29 h 968"/>
                <a:gd name="T86" fmla="*/ 318 w 673"/>
                <a:gd name="T87" fmla="*/ 22 h 968"/>
                <a:gd name="T88" fmla="*/ 380 w 673"/>
                <a:gd name="T89" fmla="*/ 9 h 968"/>
                <a:gd name="T90" fmla="*/ 450 w 673"/>
                <a:gd name="T91" fmla="*/ 13 h 968"/>
                <a:gd name="T92" fmla="*/ 499 w 673"/>
                <a:gd name="T93" fmla="*/ 0 h 968"/>
                <a:gd name="T94" fmla="*/ 546 w 673"/>
                <a:gd name="T95" fmla="*/ 13 h 9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73"/>
                <a:gd name="T145" fmla="*/ 0 h 968"/>
                <a:gd name="T146" fmla="*/ 673 w 673"/>
                <a:gd name="T147" fmla="*/ 968 h 9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73" h="968">
                  <a:moveTo>
                    <a:pt x="573" y="38"/>
                  </a:moveTo>
                  <a:lnTo>
                    <a:pt x="582" y="40"/>
                  </a:lnTo>
                  <a:lnTo>
                    <a:pt x="591" y="40"/>
                  </a:lnTo>
                  <a:lnTo>
                    <a:pt x="602" y="42"/>
                  </a:lnTo>
                  <a:lnTo>
                    <a:pt x="611" y="42"/>
                  </a:lnTo>
                  <a:lnTo>
                    <a:pt x="620" y="46"/>
                  </a:lnTo>
                  <a:lnTo>
                    <a:pt x="628" y="49"/>
                  </a:lnTo>
                  <a:lnTo>
                    <a:pt x="635" y="55"/>
                  </a:lnTo>
                  <a:lnTo>
                    <a:pt x="640" y="64"/>
                  </a:lnTo>
                  <a:lnTo>
                    <a:pt x="664" y="102"/>
                  </a:lnTo>
                  <a:lnTo>
                    <a:pt x="673" y="145"/>
                  </a:lnTo>
                  <a:lnTo>
                    <a:pt x="673" y="190"/>
                  </a:lnTo>
                  <a:lnTo>
                    <a:pt x="667" y="237"/>
                  </a:lnTo>
                  <a:lnTo>
                    <a:pt x="660" y="223"/>
                  </a:lnTo>
                  <a:lnTo>
                    <a:pt x="649" y="212"/>
                  </a:lnTo>
                  <a:lnTo>
                    <a:pt x="637" y="207"/>
                  </a:lnTo>
                  <a:lnTo>
                    <a:pt x="622" y="201"/>
                  </a:lnTo>
                  <a:lnTo>
                    <a:pt x="608" y="199"/>
                  </a:lnTo>
                  <a:lnTo>
                    <a:pt x="593" y="196"/>
                  </a:lnTo>
                  <a:lnTo>
                    <a:pt x="579" y="192"/>
                  </a:lnTo>
                  <a:lnTo>
                    <a:pt x="564" y="187"/>
                  </a:lnTo>
                  <a:lnTo>
                    <a:pt x="552" y="192"/>
                  </a:lnTo>
                  <a:lnTo>
                    <a:pt x="537" y="201"/>
                  </a:lnTo>
                  <a:lnTo>
                    <a:pt x="523" y="205"/>
                  </a:lnTo>
                  <a:lnTo>
                    <a:pt x="514" y="201"/>
                  </a:lnTo>
                  <a:lnTo>
                    <a:pt x="506" y="212"/>
                  </a:lnTo>
                  <a:lnTo>
                    <a:pt x="499" y="223"/>
                  </a:lnTo>
                  <a:lnTo>
                    <a:pt x="494" y="234"/>
                  </a:lnTo>
                  <a:lnTo>
                    <a:pt x="497" y="245"/>
                  </a:lnTo>
                  <a:lnTo>
                    <a:pt x="501" y="245"/>
                  </a:lnTo>
                  <a:lnTo>
                    <a:pt x="512" y="241"/>
                  </a:lnTo>
                  <a:lnTo>
                    <a:pt x="528" y="239"/>
                  </a:lnTo>
                  <a:lnTo>
                    <a:pt x="548" y="237"/>
                  </a:lnTo>
                  <a:lnTo>
                    <a:pt x="568" y="236"/>
                  </a:lnTo>
                  <a:lnTo>
                    <a:pt x="590" y="236"/>
                  </a:lnTo>
                  <a:lnTo>
                    <a:pt x="610" y="237"/>
                  </a:lnTo>
                  <a:lnTo>
                    <a:pt x="626" y="243"/>
                  </a:lnTo>
                  <a:lnTo>
                    <a:pt x="637" y="252"/>
                  </a:lnTo>
                  <a:lnTo>
                    <a:pt x="640" y="266"/>
                  </a:lnTo>
                  <a:lnTo>
                    <a:pt x="644" y="279"/>
                  </a:lnTo>
                  <a:lnTo>
                    <a:pt x="651" y="290"/>
                  </a:lnTo>
                  <a:lnTo>
                    <a:pt x="648" y="337"/>
                  </a:lnTo>
                  <a:lnTo>
                    <a:pt x="651" y="382"/>
                  </a:lnTo>
                  <a:lnTo>
                    <a:pt x="651" y="429"/>
                  </a:lnTo>
                  <a:lnTo>
                    <a:pt x="640" y="476"/>
                  </a:lnTo>
                  <a:lnTo>
                    <a:pt x="631" y="505"/>
                  </a:lnTo>
                  <a:lnTo>
                    <a:pt x="620" y="534"/>
                  </a:lnTo>
                  <a:lnTo>
                    <a:pt x="611" y="565"/>
                  </a:lnTo>
                  <a:lnTo>
                    <a:pt x="602" y="594"/>
                  </a:lnTo>
                  <a:lnTo>
                    <a:pt x="591" y="624"/>
                  </a:lnTo>
                  <a:lnTo>
                    <a:pt x="582" y="653"/>
                  </a:lnTo>
                  <a:lnTo>
                    <a:pt x="573" y="684"/>
                  </a:lnTo>
                  <a:lnTo>
                    <a:pt x="564" y="713"/>
                  </a:lnTo>
                  <a:lnTo>
                    <a:pt x="544" y="740"/>
                  </a:lnTo>
                  <a:lnTo>
                    <a:pt x="521" y="760"/>
                  </a:lnTo>
                  <a:lnTo>
                    <a:pt x="496" y="774"/>
                  </a:lnTo>
                  <a:lnTo>
                    <a:pt x="467" y="785"/>
                  </a:lnTo>
                  <a:lnTo>
                    <a:pt x="438" y="791"/>
                  </a:lnTo>
                  <a:lnTo>
                    <a:pt x="405" y="794"/>
                  </a:lnTo>
                  <a:lnTo>
                    <a:pt x="375" y="792"/>
                  </a:lnTo>
                  <a:lnTo>
                    <a:pt x="344" y="791"/>
                  </a:lnTo>
                  <a:lnTo>
                    <a:pt x="335" y="791"/>
                  </a:lnTo>
                  <a:lnTo>
                    <a:pt x="328" y="787"/>
                  </a:lnTo>
                  <a:lnTo>
                    <a:pt x="318" y="785"/>
                  </a:lnTo>
                  <a:lnTo>
                    <a:pt x="309" y="782"/>
                  </a:lnTo>
                  <a:lnTo>
                    <a:pt x="302" y="780"/>
                  </a:lnTo>
                  <a:lnTo>
                    <a:pt x="295" y="782"/>
                  </a:lnTo>
                  <a:lnTo>
                    <a:pt x="288" y="783"/>
                  </a:lnTo>
                  <a:lnTo>
                    <a:pt x="281" y="789"/>
                  </a:lnTo>
                  <a:lnTo>
                    <a:pt x="290" y="796"/>
                  </a:lnTo>
                  <a:lnTo>
                    <a:pt x="297" y="802"/>
                  </a:lnTo>
                  <a:lnTo>
                    <a:pt x="306" y="803"/>
                  </a:lnTo>
                  <a:lnTo>
                    <a:pt x="313" y="805"/>
                  </a:lnTo>
                  <a:lnTo>
                    <a:pt x="322" y="807"/>
                  </a:lnTo>
                  <a:lnTo>
                    <a:pt x="329" y="807"/>
                  </a:lnTo>
                  <a:lnTo>
                    <a:pt x="337" y="809"/>
                  </a:lnTo>
                  <a:lnTo>
                    <a:pt x="344" y="811"/>
                  </a:lnTo>
                  <a:lnTo>
                    <a:pt x="369" y="816"/>
                  </a:lnTo>
                  <a:lnTo>
                    <a:pt x="394" y="818"/>
                  </a:lnTo>
                  <a:lnTo>
                    <a:pt x="418" y="816"/>
                  </a:lnTo>
                  <a:lnTo>
                    <a:pt x="443" y="811"/>
                  </a:lnTo>
                  <a:lnTo>
                    <a:pt x="467" y="805"/>
                  </a:lnTo>
                  <a:lnTo>
                    <a:pt x="490" y="798"/>
                  </a:lnTo>
                  <a:lnTo>
                    <a:pt x="514" y="789"/>
                  </a:lnTo>
                  <a:lnTo>
                    <a:pt x="537" y="782"/>
                  </a:lnTo>
                  <a:lnTo>
                    <a:pt x="532" y="805"/>
                  </a:lnTo>
                  <a:lnTo>
                    <a:pt x="516" y="827"/>
                  </a:lnTo>
                  <a:lnTo>
                    <a:pt x="494" y="847"/>
                  </a:lnTo>
                  <a:lnTo>
                    <a:pt x="469" y="865"/>
                  </a:lnTo>
                  <a:lnTo>
                    <a:pt x="443" y="887"/>
                  </a:lnTo>
                  <a:lnTo>
                    <a:pt x="422" y="908"/>
                  </a:lnTo>
                  <a:lnTo>
                    <a:pt x="409" y="934"/>
                  </a:lnTo>
                  <a:lnTo>
                    <a:pt x="405" y="964"/>
                  </a:lnTo>
                  <a:lnTo>
                    <a:pt x="398" y="964"/>
                  </a:lnTo>
                  <a:lnTo>
                    <a:pt x="393" y="966"/>
                  </a:lnTo>
                  <a:lnTo>
                    <a:pt x="385" y="968"/>
                  </a:lnTo>
                  <a:lnTo>
                    <a:pt x="378" y="968"/>
                  </a:lnTo>
                  <a:lnTo>
                    <a:pt x="365" y="944"/>
                  </a:lnTo>
                  <a:lnTo>
                    <a:pt x="347" y="928"/>
                  </a:lnTo>
                  <a:lnTo>
                    <a:pt x="326" y="915"/>
                  </a:lnTo>
                  <a:lnTo>
                    <a:pt x="302" y="906"/>
                  </a:lnTo>
                  <a:lnTo>
                    <a:pt x="279" y="897"/>
                  </a:lnTo>
                  <a:lnTo>
                    <a:pt x="255" y="887"/>
                  </a:lnTo>
                  <a:lnTo>
                    <a:pt x="232" y="870"/>
                  </a:lnTo>
                  <a:lnTo>
                    <a:pt x="214" y="850"/>
                  </a:lnTo>
                  <a:lnTo>
                    <a:pt x="130" y="758"/>
                  </a:lnTo>
                  <a:lnTo>
                    <a:pt x="134" y="659"/>
                  </a:lnTo>
                  <a:lnTo>
                    <a:pt x="143" y="677"/>
                  </a:lnTo>
                  <a:lnTo>
                    <a:pt x="152" y="695"/>
                  </a:lnTo>
                  <a:lnTo>
                    <a:pt x="163" y="711"/>
                  </a:lnTo>
                  <a:lnTo>
                    <a:pt x="174" y="727"/>
                  </a:lnTo>
                  <a:lnTo>
                    <a:pt x="187" y="744"/>
                  </a:lnTo>
                  <a:lnTo>
                    <a:pt x="199" y="760"/>
                  </a:lnTo>
                  <a:lnTo>
                    <a:pt x="215" y="773"/>
                  </a:lnTo>
                  <a:lnTo>
                    <a:pt x="232" y="785"/>
                  </a:lnTo>
                  <a:lnTo>
                    <a:pt x="239" y="785"/>
                  </a:lnTo>
                  <a:lnTo>
                    <a:pt x="246" y="785"/>
                  </a:lnTo>
                  <a:lnTo>
                    <a:pt x="255" y="783"/>
                  </a:lnTo>
                  <a:lnTo>
                    <a:pt x="261" y="778"/>
                  </a:lnTo>
                  <a:lnTo>
                    <a:pt x="250" y="767"/>
                  </a:lnTo>
                  <a:lnTo>
                    <a:pt x="237" y="756"/>
                  </a:lnTo>
                  <a:lnTo>
                    <a:pt x="223" y="747"/>
                  </a:lnTo>
                  <a:lnTo>
                    <a:pt x="210" y="738"/>
                  </a:lnTo>
                  <a:lnTo>
                    <a:pt x="194" y="722"/>
                  </a:lnTo>
                  <a:lnTo>
                    <a:pt x="181" y="706"/>
                  </a:lnTo>
                  <a:lnTo>
                    <a:pt x="170" y="689"/>
                  </a:lnTo>
                  <a:lnTo>
                    <a:pt x="163" y="671"/>
                  </a:lnTo>
                  <a:lnTo>
                    <a:pt x="154" y="653"/>
                  </a:lnTo>
                  <a:lnTo>
                    <a:pt x="149" y="635"/>
                  </a:lnTo>
                  <a:lnTo>
                    <a:pt x="141" y="615"/>
                  </a:lnTo>
                  <a:lnTo>
                    <a:pt x="136" y="597"/>
                  </a:lnTo>
                  <a:lnTo>
                    <a:pt x="116" y="594"/>
                  </a:lnTo>
                  <a:lnTo>
                    <a:pt x="100" y="588"/>
                  </a:lnTo>
                  <a:lnTo>
                    <a:pt x="85" y="583"/>
                  </a:lnTo>
                  <a:lnTo>
                    <a:pt x="73" y="575"/>
                  </a:lnTo>
                  <a:lnTo>
                    <a:pt x="62" y="566"/>
                  </a:lnTo>
                  <a:lnTo>
                    <a:pt x="53" y="556"/>
                  </a:lnTo>
                  <a:lnTo>
                    <a:pt x="47" y="541"/>
                  </a:lnTo>
                  <a:lnTo>
                    <a:pt x="42" y="525"/>
                  </a:lnTo>
                  <a:lnTo>
                    <a:pt x="42" y="496"/>
                  </a:lnTo>
                  <a:lnTo>
                    <a:pt x="36" y="469"/>
                  </a:lnTo>
                  <a:lnTo>
                    <a:pt x="27" y="443"/>
                  </a:lnTo>
                  <a:lnTo>
                    <a:pt x="17" y="420"/>
                  </a:lnTo>
                  <a:lnTo>
                    <a:pt x="6" y="395"/>
                  </a:lnTo>
                  <a:lnTo>
                    <a:pt x="0" y="369"/>
                  </a:lnTo>
                  <a:lnTo>
                    <a:pt x="0" y="344"/>
                  </a:lnTo>
                  <a:lnTo>
                    <a:pt x="11" y="315"/>
                  </a:lnTo>
                  <a:lnTo>
                    <a:pt x="26" y="317"/>
                  </a:lnTo>
                  <a:lnTo>
                    <a:pt x="36" y="322"/>
                  </a:lnTo>
                  <a:lnTo>
                    <a:pt x="46" y="331"/>
                  </a:lnTo>
                  <a:lnTo>
                    <a:pt x="55" y="342"/>
                  </a:lnTo>
                  <a:lnTo>
                    <a:pt x="64" y="355"/>
                  </a:lnTo>
                  <a:lnTo>
                    <a:pt x="73" y="364"/>
                  </a:lnTo>
                  <a:lnTo>
                    <a:pt x="85" y="371"/>
                  </a:lnTo>
                  <a:lnTo>
                    <a:pt x="100" y="373"/>
                  </a:lnTo>
                  <a:lnTo>
                    <a:pt x="102" y="364"/>
                  </a:lnTo>
                  <a:lnTo>
                    <a:pt x="96" y="353"/>
                  </a:lnTo>
                  <a:lnTo>
                    <a:pt x="93" y="344"/>
                  </a:lnTo>
                  <a:lnTo>
                    <a:pt x="94" y="335"/>
                  </a:lnTo>
                  <a:lnTo>
                    <a:pt x="83" y="293"/>
                  </a:lnTo>
                  <a:lnTo>
                    <a:pt x="82" y="254"/>
                  </a:lnTo>
                  <a:lnTo>
                    <a:pt x="89" y="214"/>
                  </a:lnTo>
                  <a:lnTo>
                    <a:pt x="102" y="178"/>
                  </a:lnTo>
                  <a:lnTo>
                    <a:pt x="120" y="141"/>
                  </a:lnTo>
                  <a:lnTo>
                    <a:pt x="141" y="107"/>
                  </a:lnTo>
                  <a:lnTo>
                    <a:pt x="167" y="73"/>
                  </a:lnTo>
                  <a:lnTo>
                    <a:pt x="192" y="42"/>
                  </a:lnTo>
                  <a:lnTo>
                    <a:pt x="210" y="8"/>
                  </a:lnTo>
                  <a:lnTo>
                    <a:pt x="223" y="15"/>
                  </a:lnTo>
                  <a:lnTo>
                    <a:pt x="235" y="22"/>
                  </a:lnTo>
                  <a:lnTo>
                    <a:pt x="248" y="26"/>
                  </a:lnTo>
                  <a:lnTo>
                    <a:pt x="262" y="29"/>
                  </a:lnTo>
                  <a:lnTo>
                    <a:pt x="275" y="29"/>
                  </a:lnTo>
                  <a:lnTo>
                    <a:pt x="290" y="29"/>
                  </a:lnTo>
                  <a:lnTo>
                    <a:pt x="304" y="26"/>
                  </a:lnTo>
                  <a:lnTo>
                    <a:pt x="318" y="22"/>
                  </a:lnTo>
                  <a:lnTo>
                    <a:pt x="333" y="8"/>
                  </a:lnTo>
                  <a:lnTo>
                    <a:pt x="347" y="2"/>
                  </a:lnTo>
                  <a:lnTo>
                    <a:pt x="364" y="4"/>
                  </a:lnTo>
                  <a:lnTo>
                    <a:pt x="380" y="9"/>
                  </a:lnTo>
                  <a:lnTo>
                    <a:pt x="396" y="17"/>
                  </a:lnTo>
                  <a:lnTo>
                    <a:pt x="414" y="20"/>
                  </a:lnTo>
                  <a:lnTo>
                    <a:pt x="432" y="20"/>
                  </a:lnTo>
                  <a:lnTo>
                    <a:pt x="450" y="13"/>
                  </a:lnTo>
                  <a:lnTo>
                    <a:pt x="461" y="11"/>
                  </a:lnTo>
                  <a:lnTo>
                    <a:pt x="474" y="8"/>
                  </a:lnTo>
                  <a:lnTo>
                    <a:pt x="487" y="4"/>
                  </a:lnTo>
                  <a:lnTo>
                    <a:pt x="499" y="0"/>
                  </a:lnTo>
                  <a:lnTo>
                    <a:pt x="510" y="0"/>
                  </a:lnTo>
                  <a:lnTo>
                    <a:pt x="523" y="0"/>
                  </a:lnTo>
                  <a:lnTo>
                    <a:pt x="535" y="6"/>
                  </a:lnTo>
                  <a:lnTo>
                    <a:pt x="546" y="13"/>
                  </a:lnTo>
                  <a:lnTo>
                    <a:pt x="573" y="38"/>
                  </a:lnTo>
                  <a:close/>
                </a:path>
              </a:pathLst>
            </a:custGeom>
            <a:solidFill>
              <a:srgbClr val="E2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0" name="Freeform 31"/>
            <p:cNvSpPr>
              <a:spLocks/>
            </p:cNvSpPr>
            <p:nvPr/>
          </p:nvSpPr>
          <p:spPr bwMode="auto">
            <a:xfrm>
              <a:off x="4519" y="1988"/>
              <a:ext cx="79" cy="43"/>
            </a:xfrm>
            <a:custGeom>
              <a:avLst/>
              <a:gdLst>
                <a:gd name="T0" fmla="*/ 157 w 157"/>
                <a:gd name="T1" fmla="*/ 10 h 85"/>
                <a:gd name="T2" fmla="*/ 155 w 157"/>
                <a:gd name="T3" fmla="*/ 25 h 85"/>
                <a:gd name="T4" fmla="*/ 144 w 157"/>
                <a:gd name="T5" fmla="*/ 38 h 85"/>
                <a:gd name="T6" fmla="*/ 132 w 157"/>
                <a:gd name="T7" fmla="*/ 48 h 85"/>
                <a:gd name="T8" fmla="*/ 121 w 157"/>
                <a:gd name="T9" fmla="*/ 56 h 85"/>
                <a:gd name="T10" fmla="*/ 121 w 157"/>
                <a:gd name="T11" fmla="*/ 52 h 85"/>
                <a:gd name="T12" fmla="*/ 125 w 157"/>
                <a:gd name="T13" fmla="*/ 43 h 85"/>
                <a:gd name="T14" fmla="*/ 128 w 157"/>
                <a:gd name="T15" fmla="*/ 32 h 85"/>
                <a:gd name="T16" fmla="*/ 134 w 157"/>
                <a:gd name="T17" fmla="*/ 23 h 85"/>
                <a:gd name="T18" fmla="*/ 125 w 157"/>
                <a:gd name="T19" fmla="*/ 20 h 85"/>
                <a:gd name="T20" fmla="*/ 116 w 157"/>
                <a:gd name="T21" fmla="*/ 18 h 85"/>
                <a:gd name="T22" fmla="*/ 107 w 157"/>
                <a:gd name="T23" fmla="*/ 18 h 85"/>
                <a:gd name="T24" fmla="*/ 97 w 157"/>
                <a:gd name="T25" fmla="*/ 18 h 85"/>
                <a:gd name="T26" fmla="*/ 88 w 157"/>
                <a:gd name="T27" fmla="*/ 20 h 85"/>
                <a:gd name="T28" fmla="*/ 79 w 157"/>
                <a:gd name="T29" fmla="*/ 21 h 85"/>
                <a:gd name="T30" fmla="*/ 70 w 157"/>
                <a:gd name="T31" fmla="*/ 25 h 85"/>
                <a:gd name="T32" fmla="*/ 61 w 157"/>
                <a:gd name="T33" fmla="*/ 29 h 85"/>
                <a:gd name="T34" fmla="*/ 69 w 157"/>
                <a:gd name="T35" fmla="*/ 36 h 85"/>
                <a:gd name="T36" fmla="*/ 78 w 157"/>
                <a:gd name="T37" fmla="*/ 43 h 85"/>
                <a:gd name="T38" fmla="*/ 83 w 157"/>
                <a:gd name="T39" fmla="*/ 52 h 85"/>
                <a:gd name="T40" fmla="*/ 81 w 157"/>
                <a:gd name="T41" fmla="*/ 65 h 85"/>
                <a:gd name="T42" fmla="*/ 72 w 157"/>
                <a:gd name="T43" fmla="*/ 74 h 85"/>
                <a:gd name="T44" fmla="*/ 61 w 157"/>
                <a:gd name="T45" fmla="*/ 76 h 85"/>
                <a:gd name="T46" fmla="*/ 49 w 157"/>
                <a:gd name="T47" fmla="*/ 77 h 85"/>
                <a:gd name="T48" fmla="*/ 40 w 157"/>
                <a:gd name="T49" fmla="*/ 85 h 85"/>
                <a:gd name="T50" fmla="*/ 29 w 157"/>
                <a:gd name="T51" fmla="*/ 85 h 85"/>
                <a:gd name="T52" fmla="*/ 18 w 157"/>
                <a:gd name="T53" fmla="*/ 85 h 85"/>
                <a:gd name="T54" fmla="*/ 7 w 157"/>
                <a:gd name="T55" fmla="*/ 83 h 85"/>
                <a:gd name="T56" fmla="*/ 0 w 157"/>
                <a:gd name="T57" fmla="*/ 76 h 85"/>
                <a:gd name="T58" fmla="*/ 5 w 157"/>
                <a:gd name="T59" fmla="*/ 57 h 85"/>
                <a:gd name="T60" fmla="*/ 13 w 157"/>
                <a:gd name="T61" fmla="*/ 39 h 85"/>
                <a:gd name="T62" fmla="*/ 23 w 157"/>
                <a:gd name="T63" fmla="*/ 25 h 85"/>
                <a:gd name="T64" fmla="*/ 40 w 157"/>
                <a:gd name="T65" fmla="*/ 14 h 85"/>
                <a:gd name="T66" fmla="*/ 52 w 157"/>
                <a:gd name="T67" fmla="*/ 9 h 85"/>
                <a:gd name="T68" fmla="*/ 69 w 157"/>
                <a:gd name="T69" fmla="*/ 5 h 85"/>
                <a:gd name="T70" fmla="*/ 83 w 157"/>
                <a:gd name="T71" fmla="*/ 1 h 85"/>
                <a:gd name="T72" fmla="*/ 99 w 157"/>
                <a:gd name="T73" fmla="*/ 0 h 85"/>
                <a:gd name="T74" fmla="*/ 114 w 157"/>
                <a:gd name="T75" fmla="*/ 0 h 85"/>
                <a:gd name="T76" fmla="*/ 130 w 157"/>
                <a:gd name="T77" fmla="*/ 1 h 85"/>
                <a:gd name="T78" fmla="*/ 144 w 157"/>
                <a:gd name="T79" fmla="*/ 5 h 85"/>
                <a:gd name="T80" fmla="*/ 157 w 157"/>
                <a:gd name="T81" fmla="*/ 10 h 8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7"/>
                <a:gd name="T124" fmla="*/ 0 h 85"/>
                <a:gd name="T125" fmla="*/ 157 w 157"/>
                <a:gd name="T126" fmla="*/ 85 h 8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7" h="85">
                  <a:moveTo>
                    <a:pt x="157" y="10"/>
                  </a:moveTo>
                  <a:lnTo>
                    <a:pt x="155" y="25"/>
                  </a:lnTo>
                  <a:lnTo>
                    <a:pt x="144" y="38"/>
                  </a:lnTo>
                  <a:lnTo>
                    <a:pt x="132" y="48"/>
                  </a:lnTo>
                  <a:lnTo>
                    <a:pt x="121" y="56"/>
                  </a:lnTo>
                  <a:lnTo>
                    <a:pt x="121" y="52"/>
                  </a:lnTo>
                  <a:lnTo>
                    <a:pt x="125" y="43"/>
                  </a:lnTo>
                  <a:lnTo>
                    <a:pt x="128" y="32"/>
                  </a:lnTo>
                  <a:lnTo>
                    <a:pt x="134" y="23"/>
                  </a:lnTo>
                  <a:lnTo>
                    <a:pt x="125" y="20"/>
                  </a:lnTo>
                  <a:lnTo>
                    <a:pt x="116" y="18"/>
                  </a:lnTo>
                  <a:lnTo>
                    <a:pt x="107" y="18"/>
                  </a:lnTo>
                  <a:lnTo>
                    <a:pt x="97" y="18"/>
                  </a:lnTo>
                  <a:lnTo>
                    <a:pt x="88" y="20"/>
                  </a:lnTo>
                  <a:lnTo>
                    <a:pt x="79" y="21"/>
                  </a:lnTo>
                  <a:lnTo>
                    <a:pt x="70" y="25"/>
                  </a:lnTo>
                  <a:lnTo>
                    <a:pt x="61" y="29"/>
                  </a:lnTo>
                  <a:lnTo>
                    <a:pt x="69" y="36"/>
                  </a:lnTo>
                  <a:lnTo>
                    <a:pt x="78" y="43"/>
                  </a:lnTo>
                  <a:lnTo>
                    <a:pt x="83" y="52"/>
                  </a:lnTo>
                  <a:lnTo>
                    <a:pt x="81" y="65"/>
                  </a:lnTo>
                  <a:lnTo>
                    <a:pt x="72" y="74"/>
                  </a:lnTo>
                  <a:lnTo>
                    <a:pt x="61" y="76"/>
                  </a:lnTo>
                  <a:lnTo>
                    <a:pt x="49" y="77"/>
                  </a:lnTo>
                  <a:lnTo>
                    <a:pt x="40" y="85"/>
                  </a:lnTo>
                  <a:lnTo>
                    <a:pt x="29" y="85"/>
                  </a:lnTo>
                  <a:lnTo>
                    <a:pt x="18" y="85"/>
                  </a:lnTo>
                  <a:lnTo>
                    <a:pt x="7" y="83"/>
                  </a:lnTo>
                  <a:lnTo>
                    <a:pt x="0" y="76"/>
                  </a:lnTo>
                  <a:lnTo>
                    <a:pt x="5" y="57"/>
                  </a:lnTo>
                  <a:lnTo>
                    <a:pt x="13" y="39"/>
                  </a:lnTo>
                  <a:lnTo>
                    <a:pt x="23" y="25"/>
                  </a:lnTo>
                  <a:lnTo>
                    <a:pt x="40" y="14"/>
                  </a:lnTo>
                  <a:lnTo>
                    <a:pt x="52" y="9"/>
                  </a:lnTo>
                  <a:lnTo>
                    <a:pt x="69" y="5"/>
                  </a:lnTo>
                  <a:lnTo>
                    <a:pt x="83" y="1"/>
                  </a:lnTo>
                  <a:lnTo>
                    <a:pt x="99" y="0"/>
                  </a:lnTo>
                  <a:lnTo>
                    <a:pt x="114" y="0"/>
                  </a:lnTo>
                  <a:lnTo>
                    <a:pt x="130" y="1"/>
                  </a:lnTo>
                  <a:lnTo>
                    <a:pt x="144" y="5"/>
                  </a:lnTo>
                  <a:lnTo>
                    <a:pt x="15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1" name="Freeform 32"/>
            <p:cNvSpPr>
              <a:spLocks/>
            </p:cNvSpPr>
            <p:nvPr/>
          </p:nvSpPr>
          <p:spPr bwMode="auto">
            <a:xfrm>
              <a:off x="4534" y="2008"/>
              <a:ext cx="11" cy="14"/>
            </a:xfrm>
            <a:custGeom>
              <a:avLst/>
              <a:gdLst>
                <a:gd name="T0" fmla="*/ 21 w 21"/>
                <a:gd name="T1" fmla="*/ 9 h 28"/>
                <a:gd name="T2" fmla="*/ 16 w 21"/>
                <a:gd name="T3" fmla="*/ 13 h 28"/>
                <a:gd name="T4" fmla="*/ 11 w 21"/>
                <a:gd name="T5" fmla="*/ 20 h 28"/>
                <a:gd name="T6" fmla="*/ 5 w 21"/>
                <a:gd name="T7" fmla="*/ 26 h 28"/>
                <a:gd name="T8" fmla="*/ 0 w 21"/>
                <a:gd name="T9" fmla="*/ 28 h 28"/>
                <a:gd name="T10" fmla="*/ 3 w 21"/>
                <a:gd name="T11" fmla="*/ 22 h 28"/>
                <a:gd name="T12" fmla="*/ 7 w 21"/>
                <a:gd name="T13" fmla="*/ 13 h 28"/>
                <a:gd name="T14" fmla="*/ 11 w 21"/>
                <a:gd name="T15" fmla="*/ 6 h 28"/>
                <a:gd name="T16" fmla="*/ 12 w 21"/>
                <a:gd name="T17" fmla="*/ 0 h 28"/>
                <a:gd name="T18" fmla="*/ 21 w 21"/>
                <a:gd name="T19" fmla="*/ 9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28"/>
                <a:gd name="T32" fmla="*/ 21 w 21"/>
                <a:gd name="T33" fmla="*/ 28 h 2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28">
                  <a:moveTo>
                    <a:pt x="21" y="9"/>
                  </a:moveTo>
                  <a:lnTo>
                    <a:pt x="16" y="13"/>
                  </a:lnTo>
                  <a:lnTo>
                    <a:pt x="11" y="20"/>
                  </a:lnTo>
                  <a:lnTo>
                    <a:pt x="5" y="26"/>
                  </a:lnTo>
                  <a:lnTo>
                    <a:pt x="0" y="28"/>
                  </a:lnTo>
                  <a:lnTo>
                    <a:pt x="3" y="22"/>
                  </a:lnTo>
                  <a:lnTo>
                    <a:pt x="7" y="13"/>
                  </a:lnTo>
                  <a:lnTo>
                    <a:pt x="11" y="6"/>
                  </a:lnTo>
                  <a:lnTo>
                    <a:pt x="12" y="0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2" name="Freeform 33"/>
            <p:cNvSpPr>
              <a:spLocks/>
            </p:cNvSpPr>
            <p:nvPr/>
          </p:nvSpPr>
          <p:spPr bwMode="auto">
            <a:xfrm>
              <a:off x="4716" y="2014"/>
              <a:ext cx="35" cy="86"/>
            </a:xfrm>
            <a:custGeom>
              <a:avLst/>
              <a:gdLst>
                <a:gd name="T0" fmla="*/ 69 w 69"/>
                <a:gd name="T1" fmla="*/ 31 h 174"/>
                <a:gd name="T2" fmla="*/ 67 w 69"/>
                <a:gd name="T3" fmla="*/ 35 h 174"/>
                <a:gd name="T4" fmla="*/ 65 w 69"/>
                <a:gd name="T5" fmla="*/ 38 h 174"/>
                <a:gd name="T6" fmla="*/ 63 w 69"/>
                <a:gd name="T7" fmla="*/ 40 h 174"/>
                <a:gd name="T8" fmla="*/ 60 w 69"/>
                <a:gd name="T9" fmla="*/ 40 h 174"/>
                <a:gd name="T10" fmla="*/ 56 w 69"/>
                <a:gd name="T11" fmla="*/ 35 h 174"/>
                <a:gd name="T12" fmla="*/ 52 w 69"/>
                <a:gd name="T13" fmla="*/ 27 h 174"/>
                <a:gd name="T14" fmla="*/ 49 w 69"/>
                <a:gd name="T15" fmla="*/ 20 h 174"/>
                <a:gd name="T16" fmla="*/ 42 w 69"/>
                <a:gd name="T17" fmla="*/ 15 h 174"/>
                <a:gd name="T18" fmla="*/ 31 w 69"/>
                <a:gd name="T19" fmla="*/ 47 h 174"/>
                <a:gd name="T20" fmla="*/ 25 w 69"/>
                <a:gd name="T21" fmla="*/ 82 h 174"/>
                <a:gd name="T22" fmla="*/ 22 w 69"/>
                <a:gd name="T23" fmla="*/ 118 h 174"/>
                <a:gd name="T24" fmla="*/ 20 w 69"/>
                <a:gd name="T25" fmla="*/ 152 h 174"/>
                <a:gd name="T26" fmla="*/ 25 w 69"/>
                <a:gd name="T27" fmla="*/ 145 h 174"/>
                <a:gd name="T28" fmla="*/ 27 w 69"/>
                <a:gd name="T29" fmla="*/ 134 h 174"/>
                <a:gd name="T30" fmla="*/ 31 w 69"/>
                <a:gd name="T31" fmla="*/ 127 h 174"/>
                <a:gd name="T32" fmla="*/ 40 w 69"/>
                <a:gd name="T33" fmla="*/ 127 h 174"/>
                <a:gd name="T34" fmla="*/ 47 w 69"/>
                <a:gd name="T35" fmla="*/ 134 h 174"/>
                <a:gd name="T36" fmla="*/ 47 w 69"/>
                <a:gd name="T37" fmla="*/ 143 h 174"/>
                <a:gd name="T38" fmla="*/ 42 w 69"/>
                <a:gd name="T39" fmla="*/ 150 h 174"/>
                <a:gd name="T40" fmla="*/ 38 w 69"/>
                <a:gd name="T41" fmla="*/ 159 h 174"/>
                <a:gd name="T42" fmla="*/ 31 w 69"/>
                <a:gd name="T43" fmla="*/ 165 h 174"/>
                <a:gd name="T44" fmla="*/ 25 w 69"/>
                <a:gd name="T45" fmla="*/ 170 h 174"/>
                <a:gd name="T46" fmla="*/ 18 w 69"/>
                <a:gd name="T47" fmla="*/ 174 h 174"/>
                <a:gd name="T48" fmla="*/ 9 w 69"/>
                <a:gd name="T49" fmla="*/ 174 h 174"/>
                <a:gd name="T50" fmla="*/ 0 w 69"/>
                <a:gd name="T51" fmla="*/ 167 h 174"/>
                <a:gd name="T52" fmla="*/ 5 w 69"/>
                <a:gd name="T53" fmla="*/ 123 h 174"/>
                <a:gd name="T54" fmla="*/ 9 w 69"/>
                <a:gd name="T55" fmla="*/ 78 h 174"/>
                <a:gd name="T56" fmla="*/ 16 w 69"/>
                <a:gd name="T57" fmla="*/ 36 h 174"/>
                <a:gd name="T58" fmla="*/ 34 w 69"/>
                <a:gd name="T59" fmla="*/ 0 h 174"/>
                <a:gd name="T60" fmla="*/ 47 w 69"/>
                <a:gd name="T61" fmla="*/ 0 h 174"/>
                <a:gd name="T62" fmla="*/ 56 w 69"/>
                <a:gd name="T63" fmla="*/ 9 h 174"/>
                <a:gd name="T64" fmla="*/ 61 w 69"/>
                <a:gd name="T65" fmla="*/ 20 h 174"/>
                <a:gd name="T66" fmla="*/ 69 w 69"/>
                <a:gd name="T67" fmla="*/ 31 h 1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9"/>
                <a:gd name="T103" fmla="*/ 0 h 174"/>
                <a:gd name="T104" fmla="*/ 69 w 69"/>
                <a:gd name="T105" fmla="*/ 174 h 17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9" h="174">
                  <a:moveTo>
                    <a:pt x="69" y="31"/>
                  </a:moveTo>
                  <a:lnTo>
                    <a:pt x="67" y="35"/>
                  </a:lnTo>
                  <a:lnTo>
                    <a:pt x="65" y="38"/>
                  </a:lnTo>
                  <a:lnTo>
                    <a:pt x="63" y="40"/>
                  </a:lnTo>
                  <a:lnTo>
                    <a:pt x="60" y="40"/>
                  </a:lnTo>
                  <a:lnTo>
                    <a:pt x="56" y="35"/>
                  </a:lnTo>
                  <a:lnTo>
                    <a:pt x="52" y="27"/>
                  </a:lnTo>
                  <a:lnTo>
                    <a:pt x="49" y="20"/>
                  </a:lnTo>
                  <a:lnTo>
                    <a:pt x="42" y="15"/>
                  </a:lnTo>
                  <a:lnTo>
                    <a:pt x="31" y="47"/>
                  </a:lnTo>
                  <a:lnTo>
                    <a:pt x="25" y="82"/>
                  </a:lnTo>
                  <a:lnTo>
                    <a:pt x="22" y="118"/>
                  </a:lnTo>
                  <a:lnTo>
                    <a:pt x="20" y="152"/>
                  </a:lnTo>
                  <a:lnTo>
                    <a:pt x="25" y="145"/>
                  </a:lnTo>
                  <a:lnTo>
                    <a:pt x="27" y="134"/>
                  </a:lnTo>
                  <a:lnTo>
                    <a:pt x="31" y="127"/>
                  </a:lnTo>
                  <a:lnTo>
                    <a:pt x="40" y="127"/>
                  </a:lnTo>
                  <a:lnTo>
                    <a:pt x="47" y="134"/>
                  </a:lnTo>
                  <a:lnTo>
                    <a:pt x="47" y="143"/>
                  </a:lnTo>
                  <a:lnTo>
                    <a:pt x="42" y="150"/>
                  </a:lnTo>
                  <a:lnTo>
                    <a:pt x="38" y="159"/>
                  </a:lnTo>
                  <a:lnTo>
                    <a:pt x="31" y="165"/>
                  </a:lnTo>
                  <a:lnTo>
                    <a:pt x="25" y="170"/>
                  </a:lnTo>
                  <a:lnTo>
                    <a:pt x="18" y="174"/>
                  </a:lnTo>
                  <a:lnTo>
                    <a:pt x="9" y="174"/>
                  </a:lnTo>
                  <a:lnTo>
                    <a:pt x="0" y="167"/>
                  </a:lnTo>
                  <a:lnTo>
                    <a:pt x="5" y="123"/>
                  </a:lnTo>
                  <a:lnTo>
                    <a:pt x="9" y="78"/>
                  </a:lnTo>
                  <a:lnTo>
                    <a:pt x="16" y="36"/>
                  </a:lnTo>
                  <a:lnTo>
                    <a:pt x="34" y="0"/>
                  </a:lnTo>
                  <a:lnTo>
                    <a:pt x="47" y="0"/>
                  </a:lnTo>
                  <a:lnTo>
                    <a:pt x="56" y="9"/>
                  </a:lnTo>
                  <a:lnTo>
                    <a:pt x="61" y="20"/>
                  </a:lnTo>
                  <a:lnTo>
                    <a:pt x="6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3" name="Freeform 34"/>
            <p:cNvSpPr>
              <a:spLocks/>
            </p:cNvSpPr>
            <p:nvPr/>
          </p:nvSpPr>
          <p:spPr bwMode="auto">
            <a:xfrm>
              <a:off x="4371" y="2029"/>
              <a:ext cx="69" cy="31"/>
            </a:xfrm>
            <a:custGeom>
              <a:avLst/>
              <a:gdLst>
                <a:gd name="T0" fmla="*/ 138 w 138"/>
                <a:gd name="T1" fmla="*/ 31 h 61"/>
                <a:gd name="T2" fmla="*/ 121 w 138"/>
                <a:gd name="T3" fmla="*/ 29 h 61"/>
                <a:gd name="T4" fmla="*/ 105 w 138"/>
                <a:gd name="T5" fmla="*/ 29 h 61"/>
                <a:gd name="T6" fmla="*/ 87 w 138"/>
                <a:gd name="T7" fmla="*/ 29 h 61"/>
                <a:gd name="T8" fmla="*/ 69 w 138"/>
                <a:gd name="T9" fmla="*/ 33 h 61"/>
                <a:gd name="T10" fmla="*/ 53 w 138"/>
                <a:gd name="T11" fmla="*/ 36 h 61"/>
                <a:gd name="T12" fmla="*/ 37 w 138"/>
                <a:gd name="T13" fmla="*/ 43 h 61"/>
                <a:gd name="T14" fmla="*/ 24 w 138"/>
                <a:gd name="T15" fmla="*/ 51 h 61"/>
                <a:gd name="T16" fmla="*/ 11 w 138"/>
                <a:gd name="T17" fmla="*/ 61 h 61"/>
                <a:gd name="T18" fmla="*/ 0 w 138"/>
                <a:gd name="T19" fmla="*/ 34 h 61"/>
                <a:gd name="T20" fmla="*/ 11 w 138"/>
                <a:gd name="T21" fmla="*/ 25 h 61"/>
                <a:gd name="T22" fmla="*/ 24 w 138"/>
                <a:gd name="T23" fmla="*/ 18 h 61"/>
                <a:gd name="T24" fmla="*/ 37 w 138"/>
                <a:gd name="T25" fmla="*/ 13 h 61"/>
                <a:gd name="T26" fmla="*/ 49 w 138"/>
                <a:gd name="T27" fmla="*/ 7 h 61"/>
                <a:gd name="T28" fmla="*/ 62 w 138"/>
                <a:gd name="T29" fmla="*/ 4 h 61"/>
                <a:gd name="T30" fmla="*/ 76 w 138"/>
                <a:gd name="T31" fmla="*/ 2 h 61"/>
                <a:gd name="T32" fmla="*/ 89 w 138"/>
                <a:gd name="T33" fmla="*/ 0 h 61"/>
                <a:gd name="T34" fmla="*/ 103 w 138"/>
                <a:gd name="T35" fmla="*/ 0 h 61"/>
                <a:gd name="T36" fmla="*/ 114 w 138"/>
                <a:gd name="T37" fmla="*/ 9 h 61"/>
                <a:gd name="T38" fmla="*/ 123 w 138"/>
                <a:gd name="T39" fmla="*/ 18 h 61"/>
                <a:gd name="T40" fmla="*/ 131 w 138"/>
                <a:gd name="T41" fmla="*/ 25 h 61"/>
                <a:gd name="T42" fmla="*/ 138 w 138"/>
                <a:gd name="T43" fmla="*/ 31 h 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8"/>
                <a:gd name="T67" fmla="*/ 0 h 61"/>
                <a:gd name="T68" fmla="*/ 138 w 138"/>
                <a:gd name="T69" fmla="*/ 61 h 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8" h="61">
                  <a:moveTo>
                    <a:pt x="138" y="31"/>
                  </a:moveTo>
                  <a:lnTo>
                    <a:pt x="121" y="29"/>
                  </a:lnTo>
                  <a:lnTo>
                    <a:pt x="105" y="29"/>
                  </a:lnTo>
                  <a:lnTo>
                    <a:pt x="87" y="29"/>
                  </a:lnTo>
                  <a:lnTo>
                    <a:pt x="69" y="33"/>
                  </a:lnTo>
                  <a:lnTo>
                    <a:pt x="53" y="36"/>
                  </a:lnTo>
                  <a:lnTo>
                    <a:pt x="37" y="43"/>
                  </a:lnTo>
                  <a:lnTo>
                    <a:pt x="24" y="51"/>
                  </a:lnTo>
                  <a:lnTo>
                    <a:pt x="11" y="61"/>
                  </a:lnTo>
                  <a:lnTo>
                    <a:pt x="0" y="34"/>
                  </a:lnTo>
                  <a:lnTo>
                    <a:pt x="11" y="25"/>
                  </a:lnTo>
                  <a:lnTo>
                    <a:pt x="24" y="18"/>
                  </a:lnTo>
                  <a:lnTo>
                    <a:pt x="37" y="13"/>
                  </a:lnTo>
                  <a:lnTo>
                    <a:pt x="49" y="7"/>
                  </a:lnTo>
                  <a:lnTo>
                    <a:pt x="62" y="4"/>
                  </a:lnTo>
                  <a:lnTo>
                    <a:pt x="76" y="2"/>
                  </a:lnTo>
                  <a:lnTo>
                    <a:pt x="89" y="0"/>
                  </a:lnTo>
                  <a:lnTo>
                    <a:pt x="103" y="0"/>
                  </a:lnTo>
                  <a:lnTo>
                    <a:pt x="114" y="9"/>
                  </a:lnTo>
                  <a:lnTo>
                    <a:pt x="123" y="18"/>
                  </a:lnTo>
                  <a:lnTo>
                    <a:pt x="131" y="25"/>
                  </a:lnTo>
                  <a:lnTo>
                    <a:pt x="138" y="31"/>
                  </a:lnTo>
                  <a:close/>
                </a:path>
              </a:pathLst>
            </a:custGeom>
            <a:solidFill>
              <a:srgbClr val="E2B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4" name="Freeform 35"/>
            <p:cNvSpPr>
              <a:spLocks/>
            </p:cNvSpPr>
            <p:nvPr/>
          </p:nvSpPr>
          <p:spPr bwMode="auto">
            <a:xfrm>
              <a:off x="4387" y="2064"/>
              <a:ext cx="8" cy="8"/>
            </a:xfrm>
            <a:custGeom>
              <a:avLst/>
              <a:gdLst>
                <a:gd name="T0" fmla="*/ 16 w 16"/>
                <a:gd name="T1" fmla="*/ 9 h 16"/>
                <a:gd name="T2" fmla="*/ 16 w 16"/>
                <a:gd name="T3" fmla="*/ 10 h 16"/>
                <a:gd name="T4" fmla="*/ 16 w 16"/>
                <a:gd name="T5" fmla="*/ 12 h 16"/>
                <a:gd name="T6" fmla="*/ 16 w 16"/>
                <a:gd name="T7" fmla="*/ 16 h 16"/>
                <a:gd name="T8" fmla="*/ 15 w 16"/>
                <a:gd name="T9" fmla="*/ 16 h 16"/>
                <a:gd name="T10" fmla="*/ 0 w 16"/>
                <a:gd name="T11" fmla="*/ 9 h 16"/>
                <a:gd name="T12" fmla="*/ 6 w 16"/>
                <a:gd name="T13" fmla="*/ 0 h 16"/>
                <a:gd name="T14" fmla="*/ 9 w 16"/>
                <a:gd name="T15" fmla="*/ 0 h 16"/>
                <a:gd name="T16" fmla="*/ 11 w 16"/>
                <a:gd name="T17" fmla="*/ 3 h 16"/>
                <a:gd name="T18" fmla="*/ 15 w 16"/>
                <a:gd name="T19" fmla="*/ 5 h 16"/>
                <a:gd name="T20" fmla="*/ 16 w 16"/>
                <a:gd name="T21" fmla="*/ 9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16" y="9"/>
                  </a:move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5" y="16"/>
                  </a:lnTo>
                  <a:lnTo>
                    <a:pt x="0" y="9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3"/>
                  </a:lnTo>
                  <a:lnTo>
                    <a:pt x="15" y="5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5" name="Freeform 36"/>
            <p:cNvSpPr>
              <a:spLocks/>
            </p:cNvSpPr>
            <p:nvPr/>
          </p:nvSpPr>
          <p:spPr bwMode="auto">
            <a:xfrm>
              <a:off x="3645" y="2083"/>
              <a:ext cx="114" cy="30"/>
            </a:xfrm>
            <a:custGeom>
              <a:avLst/>
              <a:gdLst>
                <a:gd name="T0" fmla="*/ 211 w 227"/>
                <a:gd name="T1" fmla="*/ 12 h 59"/>
                <a:gd name="T2" fmla="*/ 215 w 227"/>
                <a:gd name="T3" fmla="*/ 9 h 59"/>
                <a:gd name="T4" fmla="*/ 217 w 227"/>
                <a:gd name="T5" fmla="*/ 7 h 59"/>
                <a:gd name="T6" fmla="*/ 220 w 227"/>
                <a:gd name="T7" fmla="*/ 5 h 59"/>
                <a:gd name="T8" fmla="*/ 222 w 227"/>
                <a:gd name="T9" fmla="*/ 7 h 59"/>
                <a:gd name="T10" fmla="*/ 226 w 227"/>
                <a:gd name="T11" fmla="*/ 18 h 59"/>
                <a:gd name="T12" fmla="*/ 227 w 227"/>
                <a:gd name="T13" fmla="*/ 30 h 59"/>
                <a:gd name="T14" fmla="*/ 226 w 227"/>
                <a:gd name="T15" fmla="*/ 41 h 59"/>
                <a:gd name="T16" fmla="*/ 222 w 227"/>
                <a:gd name="T17" fmla="*/ 54 h 59"/>
                <a:gd name="T18" fmla="*/ 195 w 227"/>
                <a:gd name="T19" fmla="*/ 48 h 59"/>
                <a:gd name="T20" fmla="*/ 168 w 227"/>
                <a:gd name="T21" fmla="*/ 43 h 59"/>
                <a:gd name="T22" fmla="*/ 141 w 227"/>
                <a:gd name="T23" fmla="*/ 37 h 59"/>
                <a:gd name="T24" fmla="*/ 112 w 227"/>
                <a:gd name="T25" fmla="*/ 34 h 59"/>
                <a:gd name="T26" fmla="*/ 85 w 227"/>
                <a:gd name="T27" fmla="*/ 34 h 59"/>
                <a:gd name="T28" fmla="*/ 59 w 227"/>
                <a:gd name="T29" fmla="*/ 36 h 59"/>
                <a:gd name="T30" fmla="*/ 32 w 227"/>
                <a:gd name="T31" fmla="*/ 45 h 59"/>
                <a:gd name="T32" fmla="*/ 7 w 227"/>
                <a:gd name="T33" fmla="*/ 59 h 59"/>
                <a:gd name="T34" fmla="*/ 0 w 227"/>
                <a:gd name="T35" fmla="*/ 52 h 59"/>
                <a:gd name="T36" fmla="*/ 2 w 227"/>
                <a:gd name="T37" fmla="*/ 45 h 59"/>
                <a:gd name="T38" fmla="*/ 7 w 227"/>
                <a:gd name="T39" fmla="*/ 36 h 59"/>
                <a:gd name="T40" fmla="*/ 12 w 227"/>
                <a:gd name="T41" fmla="*/ 28 h 59"/>
                <a:gd name="T42" fmla="*/ 34 w 227"/>
                <a:gd name="T43" fmla="*/ 12 h 59"/>
                <a:gd name="T44" fmla="*/ 58 w 227"/>
                <a:gd name="T45" fmla="*/ 3 h 59"/>
                <a:gd name="T46" fmla="*/ 81 w 227"/>
                <a:gd name="T47" fmla="*/ 0 h 59"/>
                <a:gd name="T48" fmla="*/ 106 w 227"/>
                <a:gd name="T49" fmla="*/ 0 h 59"/>
                <a:gd name="T50" fmla="*/ 133 w 227"/>
                <a:gd name="T51" fmla="*/ 3 h 59"/>
                <a:gd name="T52" fmla="*/ 159 w 227"/>
                <a:gd name="T53" fmla="*/ 7 h 59"/>
                <a:gd name="T54" fmla="*/ 186 w 227"/>
                <a:gd name="T55" fmla="*/ 10 h 59"/>
                <a:gd name="T56" fmla="*/ 211 w 227"/>
                <a:gd name="T57" fmla="*/ 12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27"/>
                <a:gd name="T88" fmla="*/ 0 h 59"/>
                <a:gd name="T89" fmla="*/ 227 w 227"/>
                <a:gd name="T90" fmla="*/ 59 h 5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27" h="59">
                  <a:moveTo>
                    <a:pt x="211" y="12"/>
                  </a:moveTo>
                  <a:lnTo>
                    <a:pt x="215" y="9"/>
                  </a:lnTo>
                  <a:lnTo>
                    <a:pt x="217" y="7"/>
                  </a:lnTo>
                  <a:lnTo>
                    <a:pt x="220" y="5"/>
                  </a:lnTo>
                  <a:lnTo>
                    <a:pt x="222" y="7"/>
                  </a:lnTo>
                  <a:lnTo>
                    <a:pt x="226" y="18"/>
                  </a:lnTo>
                  <a:lnTo>
                    <a:pt x="227" y="30"/>
                  </a:lnTo>
                  <a:lnTo>
                    <a:pt x="226" y="41"/>
                  </a:lnTo>
                  <a:lnTo>
                    <a:pt x="222" y="54"/>
                  </a:lnTo>
                  <a:lnTo>
                    <a:pt x="195" y="48"/>
                  </a:lnTo>
                  <a:lnTo>
                    <a:pt x="168" y="43"/>
                  </a:lnTo>
                  <a:lnTo>
                    <a:pt x="141" y="37"/>
                  </a:lnTo>
                  <a:lnTo>
                    <a:pt x="112" y="34"/>
                  </a:lnTo>
                  <a:lnTo>
                    <a:pt x="85" y="34"/>
                  </a:lnTo>
                  <a:lnTo>
                    <a:pt x="59" y="36"/>
                  </a:lnTo>
                  <a:lnTo>
                    <a:pt x="32" y="45"/>
                  </a:lnTo>
                  <a:lnTo>
                    <a:pt x="7" y="59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7" y="36"/>
                  </a:lnTo>
                  <a:lnTo>
                    <a:pt x="12" y="28"/>
                  </a:lnTo>
                  <a:lnTo>
                    <a:pt x="34" y="12"/>
                  </a:lnTo>
                  <a:lnTo>
                    <a:pt x="58" y="3"/>
                  </a:lnTo>
                  <a:lnTo>
                    <a:pt x="81" y="0"/>
                  </a:lnTo>
                  <a:lnTo>
                    <a:pt x="106" y="0"/>
                  </a:lnTo>
                  <a:lnTo>
                    <a:pt x="133" y="3"/>
                  </a:lnTo>
                  <a:lnTo>
                    <a:pt x="159" y="7"/>
                  </a:lnTo>
                  <a:lnTo>
                    <a:pt x="186" y="10"/>
                  </a:lnTo>
                  <a:lnTo>
                    <a:pt x="21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6" name="Freeform 37"/>
            <p:cNvSpPr>
              <a:spLocks/>
            </p:cNvSpPr>
            <p:nvPr/>
          </p:nvSpPr>
          <p:spPr bwMode="auto">
            <a:xfrm>
              <a:off x="4524" y="2105"/>
              <a:ext cx="38" cy="33"/>
            </a:xfrm>
            <a:custGeom>
              <a:avLst/>
              <a:gdLst>
                <a:gd name="T0" fmla="*/ 76 w 76"/>
                <a:gd name="T1" fmla="*/ 13 h 67"/>
                <a:gd name="T2" fmla="*/ 74 w 76"/>
                <a:gd name="T3" fmla="*/ 27 h 67"/>
                <a:gd name="T4" fmla="*/ 67 w 76"/>
                <a:gd name="T5" fmla="*/ 36 h 67"/>
                <a:gd name="T6" fmla="*/ 58 w 76"/>
                <a:gd name="T7" fmla="*/ 43 h 67"/>
                <a:gd name="T8" fmla="*/ 47 w 76"/>
                <a:gd name="T9" fmla="*/ 52 h 67"/>
                <a:gd name="T10" fmla="*/ 32 w 76"/>
                <a:gd name="T11" fmla="*/ 52 h 67"/>
                <a:gd name="T12" fmla="*/ 22 w 76"/>
                <a:gd name="T13" fmla="*/ 61 h 67"/>
                <a:gd name="T14" fmla="*/ 11 w 76"/>
                <a:gd name="T15" fmla="*/ 67 h 67"/>
                <a:gd name="T16" fmla="*/ 0 w 76"/>
                <a:gd name="T17" fmla="*/ 58 h 67"/>
                <a:gd name="T18" fmla="*/ 4 w 76"/>
                <a:gd name="T19" fmla="*/ 51 h 67"/>
                <a:gd name="T20" fmla="*/ 9 w 76"/>
                <a:gd name="T21" fmla="*/ 41 h 67"/>
                <a:gd name="T22" fmla="*/ 14 w 76"/>
                <a:gd name="T23" fmla="*/ 36 h 67"/>
                <a:gd name="T24" fmla="*/ 22 w 76"/>
                <a:gd name="T25" fmla="*/ 31 h 67"/>
                <a:gd name="T26" fmla="*/ 29 w 76"/>
                <a:gd name="T27" fmla="*/ 36 h 67"/>
                <a:gd name="T28" fmla="*/ 36 w 76"/>
                <a:gd name="T29" fmla="*/ 36 h 67"/>
                <a:gd name="T30" fmla="*/ 43 w 76"/>
                <a:gd name="T31" fmla="*/ 32 h 67"/>
                <a:gd name="T32" fmla="*/ 49 w 76"/>
                <a:gd name="T33" fmla="*/ 27 h 67"/>
                <a:gd name="T34" fmla="*/ 56 w 76"/>
                <a:gd name="T35" fmla="*/ 22 h 67"/>
                <a:gd name="T36" fmla="*/ 54 w 76"/>
                <a:gd name="T37" fmla="*/ 14 h 67"/>
                <a:gd name="T38" fmla="*/ 52 w 76"/>
                <a:gd name="T39" fmla="*/ 7 h 67"/>
                <a:gd name="T40" fmla="*/ 56 w 76"/>
                <a:gd name="T41" fmla="*/ 0 h 67"/>
                <a:gd name="T42" fmla="*/ 63 w 76"/>
                <a:gd name="T43" fmla="*/ 0 h 67"/>
                <a:gd name="T44" fmla="*/ 69 w 76"/>
                <a:gd name="T45" fmla="*/ 2 h 67"/>
                <a:gd name="T46" fmla="*/ 74 w 76"/>
                <a:gd name="T47" fmla="*/ 7 h 67"/>
                <a:gd name="T48" fmla="*/ 76 w 76"/>
                <a:gd name="T49" fmla="*/ 13 h 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6"/>
                <a:gd name="T76" fmla="*/ 0 h 67"/>
                <a:gd name="T77" fmla="*/ 76 w 76"/>
                <a:gd name="T78" fmla="*/ 67 h 6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6" h="67">
                  <a:moveTo>
                    <a:pt x="76" y="13"/>
                  </a:moveTo>
                  <a:lnTo>
                    <a:pt x="74" y="27"/>
                  </a:lnTo>
                  <a:lnTo>
                    <a:pt x="67" y="36"/>
                  </a:lnTo>
                  <a:lnTo>
                    <a:pt x="58" y="43"/>
                  </a:lnTo>
                  <a:lnTo>
                    <a:pt x="47" y="52"/>
                  </a:lnTo>
                  <a:lnTo>
                    <a:pt x="32" y="52"/>
                  </a:lnTo>
                  <a:lnTo>
                    <a:pt x="22" y="61"/>
                  </a:lnTo>
                  <a:lnTo>
                    <a:pt x="11" y="67"/>
                  </a:lnTo>
                  <a:lnTo>
                    <a:pt x="0" y="58"/>
                  </a:lnTo>
                  <a:lnTo>
                    <a:pt x="4" y="51"/>
                  </a:lnTo>
                  <a:lnTo>
                    <a:pt x="9" y="41"/>
                  </a:lnTo>
                  <a:lnTo>
                    <a:pt x="14" y="36"/>
                  </a:lnTo>
                  <a:lnTo>
                    <a:pt x="22" y="31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3" y="32"/>
                  </a:lnTo>
                  <a:lnTo>
                    <a:pt x="49" y="27"/>
                  </a:lnTo>
                  <a:lnTo>
                    <a:pt x="56" y="22"/>
                  </a:lnTo>
                  <a:lnTo>
                    <a:pt x="54" y="14"/>
                  </a:lnTo>
                  <a:lnTo>
                    <a:pt x="52" y="7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9" y="2"/>
                  </a:lnTo>
                  <a:lnTo>
                    <a:pt x="74" y="7"/>
                  </a:lnTo>
                  <a:lnTo>
                    <a:pt x="7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7" name="Freeform 38"/>
            <p:cNvSpPr>
              <a:spLocks/>
            </p:cNvSpPr>
            <p:nvPr/>
          </p:nvSpPr>
          <p:spPr bwMode="auto">
            <a:xfrm>
              <a:off x="3670" y="2114"/>
              <a:ext cx="86" cy="43"/>
            </a:xfrm>
            <a:custGeom>
              <a:avLst/>
              <a:gdLst>
                <a:gd name="T0" fmla="*/ 169 w 171"/>
                <a:gd name="T1" fmla="*/ 52 h 87"/>
                <a:gd name="T2" fmla="*/ 164 w 171"/>
                <a:gd name="T3" fmla="*/ 63 h 87"/>
                <a:gd name="T4" fmla="*/ 155 w 171"/>
                <a:gd name="T5" fmla="*/ 72 h 87"/>
                <a:gd name="T6" fmla="*/ 142 w 171"/>
                <a:gd name="T7" fmla="*/ 80 h 87"/>
                <a:gd name="T8" fmla="*/ 133 w 171"/>
                <a:gd name="T9" fmla="*/ 87 h 87"/>
                <a:gd name="T10" fmla="*/ 128 w 171"/>
                <a:gd name="T11" fmla="*/ 83 h 87"/>
                <a:gd name="T12" fmla="*/ 130 w 171"/>
                <a:gd name="T13" fmla="*/ 78 h 87"/>
                <a:gd name="T14" fmla="*/ 130 w 171"/>
                <a:gd name="T15" fmla="*/ 74 h 87"/>
                <a:gd name="T16" fmla="*/ 122 w 171"/>
                <a:gd name="T17" fmla="*/ 72 h 87"/>
                <a:gd name="T18" fmla="*/ 104 w 171"/>
                <a:gd name="T19" fmla="*/ 76 h 87"/>
                <a:gd name="T20" fmla="*/ 88 w 171"/>
                <a:gd name="T21" fmla="*/ 74 h 87"/>
                <a:gd name="T22" fmla="*/ 74 w 171"/>
                <a:gd name="T23" fmla="*/ 72 h 87"/>
                <a:gd name="T24" fmla="*/ 65 w 171"/>
                <a:gd name="T25" fmla="*/ 69 h 87"/>
                <a:gd name="T26" fmla="*/ 57 w 171"/>
                <a:gd name="T27" fmla="*/ 63 h 87"/>
                <a:gd name="T28" fmla="*/ 54 w 171"/>
                <a:gd name="T29" fmla="*/ 60 h 87"/>
                <a:gd name="T30" fmla="*/ 52 w 171"/>
                <a:gd name="T31" fmla="*/ 58 h 87"/>
                <a:gd name="T32" fmla="*/ 56 w 171"/>
                <a:gd name="T33" fmla="*/ 60 h 87"/>
                <a:gd name="T34" fmla="*/ 70 w 171"/>
                <a:gd name="T35" fmla="*/ 56 h 87"/>
                <a:gd name="T36" fmla="*/ 68 w 171"/>
                <a:gd name="T37" fmla="*/ 27 h 87"/>
                <a:gd name="T38" fmla="*/ 61 w 171"/>
                <a:gd name="T39" fmla="*/ 25 h 87"/>
                <a:gd name="T40" fmla="*/ 52 w 171"/>
                <a:gd name="T41" fmla="*/ 25 h 87"/>
                <a:gd name="T42" fmla="*/ 45 w 171"/>
                <a:gd name="T43" fmla="*/ 27 h 87"/>
                <a:gd name="T44" fmla="*/ 37 w 171"/>
                <a:gd name="T45" fmla="*/ 29 h 87"/>
                <a:gd name="T46" fmla="*/ 32 w 171"/>
                <a:gd name="T47" fmla="*/ 31 h 87"/>
                <a:gd name="T48" fmla="*/ 25 w 171"/>
                <a:gd name="T49" fmla="*/ 34 h 87"/>
                <a:gd name="T50" fmla="*/ 18 w 171"/>
                <a:gd name="T51" fmla="*/ 40 h 87"/>
                <a:gd name="T52" fmla="*/ 12 w 171"/>
                <a:gd name="T53" fmla="*/ 43 h 87"/>
                <a:gd name="T54" fmla="*/ 21 w 171"/>
                <a:gd name="T55" fmla="*/ 51 h 87"/>
                <a:gd name="T56" fmla="*/ 16 w 171"/>
                <a:gd name="T57" fmla="*/ 52 h 87"/>
                <a:gd name="T58" fmla="*/ 10 w 171"/>
                <a:gd name="T59" fmla="*/ 52 h 87"/>
                <a:gd name="T60" fmla="*/ 5 w 171"/>
                <a:gd name="T61" fmla="*/ 51 h 87"/>
                <a:gd name="T62" fmla="*/ 1 w 171"/>
                <a:gd name="T63" fmla="*/ 49 h 87"/>
                <a:gd name="T64" fmla="*/ 0 w 171"/>
                <a:gd name="T65" fmla="*/ 45 h 87"/>
                <a:gd name="T66" fmla="*/ 0 w 171"/>
                <a:gd name="T67" fmla="*/ 40 h 87"/>
                <a:gd name="T68" fmla="*/ 1 w 171"/>
                <a:gd name="T69" fmla="*/ 34 h 87"/>
                <a:gd name="T70" fmla="*/ 1 w 171"/>
                <a:gd name="T71" fmla="*/ 29 h 87"/>
                <a:gd name="T72" fmla="*/ 16 w 171"/>
                <a:gd name="T73" fmla="*/ 18 h 87"/>
                <a:gd name="T74" fmla="*/ 30 w 171"/>
                <a:gd name="T75" fmla="*/ 11 h 87"/>
                <a:gd name="T76" fmla="*/ 48 w 171"/>
                <a:gd name="T77" fmla="*/ 7 h 87"/>
                <a:gd name="T78" fmla="*/ 66 w 171"/>
                <a:gd name="T79" fmla="*/ 4 h 87"/>
                <a:gd name="T80" fmla="*/ 83 w 171"/>
                <a:gd name="T81" fmla="*/ 4 h 87"/>
                <a:gd name="T82" fmla="*/ 101 w 171"/>
                <a:gd name="T83" fmla="*/ 5 h 87"/>
                <a:gd name="T84" fmla="*/ 119 w 171"/>
                <a:gd name="T85" fmla="*/ 7 h 87"/>
                <a:gd name="T86" fmla="*/ 135 w 171"/>
                <a:gd name="T87" fmla="*/ 11 h 87"/>
                <a:gd name="T88" fmla="*/ 144 w 171"/>
                <a:gd name="T89" fmla="*/ 0 h 87"/>
                <a:gd name="T90" fmla="*/ 159 w 171"/>
                <a:gd name="T91" fmla="*/ 11 h 87"/>
                <a:gd name="T92" fmla="*/ 168 w 171"/>
                <a:gd name="T93" fmla="*/ 22 h 87"/>
                <a:gd name="T94" fmla="*/ 171 w 171"/>
                <a:gd name="T95" fmla="*/ 36 h 87"/>
                <a:gd name="T96" fmla="*/ 169 w 171"/>
                <a:gd name="T97" fmla="*/ 52 h 8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1"/>
                <a:gd name="T148" fmla="*/ 0 h 87"/>
                <a:gd name="T149" fmla="*/ 171 w 171"/>
                <a:gd name="T150" fmla="*/ 87 h 8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1" h="87">
                  <a:moveTo>
                    <a:pt x="169" y="52"/>
                  </a:moveTo>
                  <a:lnTo>
                    <a:pt x="164" y="63"/>
                  </a:lnTo>
                  <a:lnTo>
                    <a:pt x="155" y="72"/>
                  </a:lnTo>
                  <a:lnTo>
                    <a:pt x="142" y="80"/>
                  </a:lnTo>
                  <a:lnTo>
                    <a:pt x="133" y="87"/>
                  </a:lnTo>
                  <a:lnTo>
                    <a:pt x="128" y="83"/>
                  </a:lnTo>
                  <a:lnTo>
                    <a:pt x="130" y="78"/>
                  </a:lnTo>
                  <a:lnTo>
                    <a:pt x="130" y="74"/>
                  </a:lnTo>
                  <a:lnTo>
                    <a:pt x="122" y="72"/>
                  </a:lnTo>
                  <a:lnTo>
                    <a:pt x="104" y="76"/>
                  </a:lnTo>
                  <a:lnTo>
                    <a:pt x="88" y="74"/>
                  </a:lnTo>
                  <a:lnTo>
                    <a:pt x="74" y="72"/>
                  </a:lnTo>
                  <a:lnTo>
                    <a:pt x="65" y="69"/>
                  </a:lnTo>
                  <a:lnTo>
                    <a:pt x="57" y="63"/>
                  </a:lnTo>
                  <a:lnTo>
                    <a:pt x="54" y="60"/>
                  </a:lnTo>
                  <a:lnTo>
                    <a:pt x="52" y="58"/>
                  </a:lnTo>
                  <a:lnTo>
                    <a:pt x="56" y="60"/>
                  </a:lnTo>
                  <a:lnTo>
                    <a:pt x="70" y="56"/>
                  </a:lnTo>
                  <a:lnTo>
                    <a:pt x="68" y="27"/>
                  </a:lnTo>
                  <a:lnTo>
                    <a:pt x="61" y="25"/>
                  </a:lnTo>
                  <a:lnTo>
                    <a:pt x="52" y="25"/>
                  </a:lnTo>
                  <a:lnTo>
                    <a:pt x="45" y="27"/>
                  </a:lnTo>
                  <a:lnTo>
                    <a:pt x="37" y="29"/>
                  </a:lnTo>
                  <a:lnTo>
                    <a:pt x="32" y="31"/>
                  </a:lnTo>
                  <a:lnTo>
                    <a:pt x="25" y="34"/>
                  </a:lnTo>
                  <a:lnTo>
                    <a:pt x="18" y="40"/>
                  </a:lnTo>
                  <a:lnTo>
                    <a:pt x="12" y="43"/>
                  </a:lnTo>
                  <a:lnTo>
                    <a:pt x="21" y="51"/>
                  </a:lnTo>
                  <a:lnTo>
                    <a:pt x="16" y="52"/>
                  </a:lnTo>
                  <a:lnTo>
                    <a:pt x="10" y="52"/>
                  </a:lnTo>
                  <a:lnTo>
                    <a:pt x="5" y="51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1" y="34"/>
                  </a:lnTo>
                  <a:lnTo>
                    <a:pt x="1" y="29"/>
                  </a:lnTo>
                  <a:lnTo>
                    <a:pt x="16" y="18"/>
                  </a:lnTo>
                  <a:lnTo>
                    <a:pt x="30" y="11"/>
                  </a:lnTo>
                  <a:lnTo>
                    <a:pt x="48" y="7"/>
                  </a:lnTo>
                  <a:lnTo>
                    <a:pt x="66" y="4"/>
                  </a:lnTo>
                  <a:lnTo>
                    <a:pt x="83" y="4"/>
                  </a:lnTo>
                  <a:lnTo>
                    <a:pt x="101" y="5"/>
                  </a:lnTo>
                  <a:lnTo>
                    <a:pt x="119" y="7"/>
                  </a:lnTo>
                  <a:lnTo>
                    <a:pt x="135" y="11"/>
                  </a:lnTo>
                  <a:lnTo>
                    <a:pt x="144" y="0"/>
                  </a:lnTo>
                  <a:lnTo>
                    <a:pt x="159" y="11"/>
                  </a:lnTo>
                  <a:lnTo>
                    <a:pt x="168" y="22"/>
                  </a:lnTo>
                  <a:lnTo>
                    <a:pt x="171" y="36"/>
                  </a:lnTo>
                  <a:lnTo>
                    <a:pt x="169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8" name="Freeform 39"/>
            <p:cNvSpPr>
              <a:spLocks/>
            </p:cNvSpPr>
            <p:nvPr/>
          </p:nvSpPr>
          <p:spPr bwMode="auto">
            <a:xfrm>
              <a:off x="3786" y="2114"/>
              <a:ext cx="89" cy="95"/>
            </a:xfrm>
            <a:custGeom>
              <a:avLst/>
              <a:gdLst>
                <a:gd name="T0" fmla="*/ 47 w 177"/>
                <a:gd name="T1" fmla="*/ 9 h 190"/>
                <a:gd name="T2" fmla="*/ 61 w 177"/>
                <a:gd name="T3" fmla="*/ 13 h 190"/>
                <a:gd name="T4" fmla="*/ 76 w 177"/>
                <a:gd name="T5" fmla="*/ 5 h 190"/>
                <a:gd name="T6" fmla="*/ 85 w 177"/>
                <a:gd name="T7" fmla="*/ 0 h 190"/>
                <a:gd name="T8" fmla="*/ 88 w 177"/>
                <a:gd name="T9" fmla="*/ 13 h 190"/>
                <a:gd name="T10" fmla="*/ 103 w 177"/>
                <a:gd name="T11" fmla="*/ 13 h 190"/>
                <a:gd name="T12" fmla="*/ 115 w 177"/>
                <a:gd name="T13" fmla="*/ 14 h 190"/>
                <a:gd name="T14" fmla="*/ 130 w 177"/>
                <a:gd name="T15" fmla="*/ 18 h 190"/>
                <a:gd name="T16" fmla="*/ 141 w 177"/>
                <a:gd name="T17" fmla="*/ 22 h 190"/>
                <a:gd name="T18" fmla="*/ 153 w 177"/>
                <a:gd name="T19" fmla="*/ 27 h 190"/>
                <a:gd name="T20" fmla="*/ 162 w 177"/>
                <a:gd name="T21" fmla="*/ 33 h 190"/>
                <a:gd name="T22" fmla="*/ 170 w 177"/>
                <a:gd name="T23" fmla="*/ 42 h 190"/>
                <a:gd name="T24" fmla="*/ 177 w 177"/>
                <a:gd name="T25" fmla="*/ 51 h 190"/>
                <a:gd name="T26" fmla="*/ 170 w 177"/>
                <a:gd name="T27" fmla="*/ 56 h 190"/>
                <a:gd name="T28" fmla="*/ 162 w 177"/>
                <a:gd name="T29" fmla="*/ 61 h 190"/>
                <a:gd name="T30" fmla="*/ 155 w 177"/>
                <a:gd name="T31" fmla="*/ 65 h 190"/>
                <a:gd name="T32" fmla="*/ 148 w 177"/>
                <a:gd name="T33" fmla="*/ 67 h 190"/>
                <a:gd name="T34" fmla="*/ 139 w 177"/>
                <a:gd name="T35" fmla="*/ 71 h 190"/>
                <a:gd name="T36" fmla="*/ 130 w 177"/>
                <a:gd name="T37" fmla="*/ 72 h 190"/>
                <a:gd name="T38" fmla="*/ 121 w 177"/>
                <a:gd name="T39" fmla="*/ 76 h 190"/>
                <a:gd name="T40" fmla="*/ 112 w 177"/>
                <a:gd name="T41" fmla="*/ 78 h 190"/>
                <a:gd name="T42" fmla="*/ 105 w 177"/>
                <a:gd name="T43" fmla="*/ 71 h 190"/>
                <a:gd name="T44" fmla="*/ 103 w 177"/>
                <a:gd name="T45" fmla="*/ 58 h 190"/>
                <a:gd name="T46" fmla="*/ 103 w 177"/>
                <a:gd name="T47" fmla="*/ 47 h 190"/>
                <a:gd name="T48" fmla="*/ 103 w 177"/>
                <a:gd name="T49" fmla="*/ 40 h 190"/>
                <a:gd name="T50" fmla="*/ 90 w 177"/>
                <a:gd name="T51" fmla="*/ 36 h 190"/>
                <a:gd name="T52" fmla="*/ 77 w 177"/>
                <a:gd name="T53" fmla="*/ 36 h 190"/>
                <a:gd name="T54" fmla="*/ 65 w 177"/>
                <a:gd name="T55" fmla="*/ 42 h 190"/>
                <a:gd name="T56" fmla="*/ 56 w 177"/>
                <a:gd name="T57" fmla="*/ 51 h 190"/>
                <a:gd name="T58" fmla="*/ 58 w 177"/>
                <a:gd name="T59" fmla="*/ 56 h 190"/>
                <a:gd name="T60" fmla="*/ 59 w 177"/>
                <a:gd name="T61" fmla="*/ 61 h 190"/>
                <a:gd name="T62" fmla="*/ 59 w 177"/>
                <a:gd name="T63" fmla="*/ 67 h 190"/>
                <a:gd name="T64" fmla="*/ 61 w 177"/>
                <a:gd name="T65" fmla="*/ 71 h 190"/>
                <a:gd name="T66" fmla="*/ 52 w 177"/>
                <a:gd name="T67" fmla="*/ 65 h 190"/>
                <a:gd name="T68" fmla="*/ 39 w 177"/>
                <a:gd name="T69" fmla="*/ 58 h 190"/>
                <a:gd name="T70" fmla="*/ 29 w 177"/>
                <a:gd name="T71" fmla="*/ 51 h 190"/>
                <a:gd name="T72" fmla="*/ 23 w 177"/>
                <a:gd name="T73" fmla="*/ 47 h 190"/>
                <a:gd name="T74" fmla="*/ 16 w 177"/>
                <a:gd name="T75" fmla="*/ 89 h 190"/>
                <a:gd name="T76" fmla="*/ 16 w 177"/>
                <a:gd name="T77" fmla="*/ 136 h 190"/>
                <a:gd name="T78" fmla="*/ 16 w 177"/>
                <a:gd name="T79" fmla="*/ 175 h 190"/>
                <a:gd name="T80" fmla="*/ 12 w 177"/>
                <a:gd name="T81" fmla="*/ 190 h 190"/>
                <a:gd name="T82" fmla="*/ 5 w 177"/>
                <a:gd name="T83" fmla="*/ 143 h 190"/>
                <a:gd name="T84" fmla="*/ 0 w 177"/>
                <a:gd name="T85" fmla="*/ 94 h 190"/>
                <a:gd name="T86" fmla="*/ 0 w 177"/>
                <a:gd name="T87" fmla="*/ 47 h 190"/>
                <a:gd name="T88" fmla="*/ 12 w 177"/>
                <a:gd name="T89" fmla="*/ 2 h 190"/>
                <a:gd name="T90" fmla="*/ 21 w 177"/>
                <a:gd name="T91" fmla="*/ 7 h 190"/>
                <a:gd name="T92" fmla="*/ 30 w 177"/>
                <a:gd name="T93" fmla="*/ 14 h 190"/>
                <a:gd name="T94" fmla="*/ 38 w 177"/>
                <a:gd name="T95" fmla="*/ 16 h 190"/>
                <a:gd name="T96" fmla="*/ 47 w 177"/>
                <a:gd name="T97" fmla="*/ 9 h 19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7"/>
                <a:gd name="T148" fmla="*/ 0 h 190"/>
                <a:gd name="T149" fmla="*/ 177 w 177"/>
                <a:gd name="T150" fmla="*/ 190 h 19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7" h="190">
                  <a:moveTo>
                    <a:pt x="47" y="9"/>
                  </a:moveTo>
                  <a:lnTo>
                    <a:pt x="61" y="13"/>
                  </a:lnTo>
                  <a:lnTo>
                    <a:pt x="76" y="5"/>
                  </a:lnTo>
                  <a:lnTo>
                    <a:pt x="85" y="0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5" y="14"/>
                  </a:lnTo>
                  <a:lnTo>
                    <a:pt x="130" y="18"/>
                  </a:lnTo>
                  <a:lnTo>
                    <a:pt x="141" y="22"/>
                  </a:lnTo>
                  <a:lnTo>
                    <a:pt x="153" y="27"/>
                  </a:lnTo>
                  <a:lnTo>
                    <a:pt x="162" y="33"/>
                  </a:lnTo>
                  <a:lnTo>
                    <a:pt x="170" y="42"/>
                  </a:lnTo>
                  <a:lnTo>
                    <a:pt x="177" y="51"/>
                  </a:lnTo>
                  <a:lnTo>
                    <a:pt x="170" y="56"/>
                  </a:lnTo>
                  <a:lnTo>
                    <a:pt x="162" y="61"/>
                  </a:lnTo>
                  <a:lnTo>
                    <a:pt x="155" y="65"/>
                  </a:lnTo>
                  <a:lnTo>
                    <a:pt x="148" y="67"/>
                  </a:lnTo>
                  <a:lnTo>
                    <a:pt x="139" y="71"/>
                  </a:lnTo>
                  <a:lnTo>
                    <a:pt x="130" y="72"/>
                  </a:lnTo>
                  <a:lnTo>
                    <a:pt x="121" y="76"/>
                  </a:lnTo>
                  <a:lnTo>
                    <a:pt x="112" y="78"/>
                  </a:lnTo>
                  <a:lnTo>
                    <a:pt x="105" y="71"/>
                  </a:lnTo>
                  <a:lnTo>
                    <a:pt x="103" y="58"/>
                  </a:lnTo>
                  <a:lnTo>
                    <a:pt x="103" y="47"/>
                  </a:lnTo>
                  <a:lnTo>
                    <a:pt x="103" y="40"/>
                  </a:lnTo>
                  <a:lnTo>
                    <a:pt x="90" y="36"/>
                  </a:lnTo>
                  <a:lnTo>
                    <a:pt x="77" y="36"/>
                  </a:lnTo>
                  <a:lnTo>
                    <a:pt x="65" y="42"/>
                  </a:lnTo>
                  <a:lnTo>
                    <a:pt x="56" y="51"/>
                  </a:lnTo>
                  <a:lnTo>
                    <a:pt x="58" y="56"/>
                  </a:lnTo>
                  <a:lnTo>
                    <a:pt x="59" y="61"/>
                  </a:lnTo>
                  <a:lnTo>
                    <a:pt x="59" y="67"/>
                  </a:lnTo>
                  <a:lnTo>
                    <a:pt x="61" y="71"/>
                  </a:lnTo>
                  <a:lnTo>
                    <a:pt x="52" y="65"/>
                  </a:lnTo>
                  <a:lnTo>
                    <a:pt x="39" y="58"/>
                  </a:lnTo>
                  <a:lnTo>
                    <a:pt x="29" y="51"/>
                  </a:lnTo>
                  <a:lnTo>
                    <a:pt x="23" y="47"/>
                  </a:lnTo>
                  <a:lnTo>
                    <a:pt x="16" y="89"/>
                  </a:lnTo>
                  <a:lnTo>
                    <a:pt x="16" y="136"/>
                  </a:lnTo>
                  <a:lnTo>
                    <a:pt x="16" y="175"/>
                  </a:lnTo>
                  <a:lnTo>
                    <a:pt x="12" y="190"/>
                  </a:lnTo>
                  <a:lnTo>
                    <a:pt x="5" y="143"/>
                  </a:lnTo>
                  <a:lnTo>
                    <a:pt x="0" y="94"/>
                  </a:lnTo>
                  <a:lnTo>
                    <a:pt x="0" y="47"/>
                  </a:lnTo>
                  <a:lnTo>
                    <a:pt x="12" y="2"/>
                  </a:lnTo>
                  <a:lnTo>
                    <a:pt x="21" y="7"/>
                  </a:lnTo>
                  <a:lnTo>
                    <a:pt x="30" y="14"/>
                  </a:lnTo>
                  <a:lnTo>
                    <a:pt x="38" y="16"/>
                  </a:lnTo>
                  <a:lnTo>
                    <a:pt x="4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9" name="Freeform 40"/>
            <p:cNvSpPr>
              <a:spLocks/>
            </p:cNvSpPr>
            <p:nvPr/>
          </p:nvSpPr>
          <p:spPr bwMode="auto">
            <a:xfrm>
              <a:off x="4453" y="2115"/>
              <a:ext cx="38" cy="42"/>
            </a:xfrm>
            <a:custGeom>
              <a:avLst/>
              <a:gdLst>
                <a:gd name="T0" fmla="*/ 31 w 76"/>
                <a:gd name="T1" fmla="*/ 0 h 85"/>
                <a:gd name="T2" fmla="*/ 34 w 76"/>
                <a:gd name="T3" fmla="*/ 14 h 85"/>
                <a:gd name="T4" fmla="*/ 34 w 76"/>
                <a:gd name="T5" fmla="*/ 29 h 85"/>
                <a:gd name="T6" fmla="*/ 38 w 76"/>
                <a:gd name="T7" fmla="*/ 43 h 85"/>
                <a:gd name="T8" fmla="*/ 51 w 76"/>
                <a:gd name="T9" fmla="*/ 52 h 85"/>
                <a:gd name="T10" fmla="*/ 58 w 76"/>
                <a:gd name="T11" fmla="*/ 52 h 85"/>
                <a:gd name="T12" fmla="*/ 63 w 76"/>
                <a:gd name="T13" fmla="*/ 54 h 85"/>
                <a:gd name="T14" fmla="*/ 71 w 76"/>
                <a:gd name="T15" fmla="*/ 56 h 85"/>
                <a:gd name="T16" fmla="*/ 76 w 76"/>
                <a:gd name="T17" fmla="*/ 61 h 85"/>
                <a:gd name="T18" fmla="*/ 76 w 76"/>
                <a:gd name="T19" fmla="*/ 72 h 85"/>
                <a:gd name="T20" fmla="*/ 67 w 76"/>
                <a:gd name="T21" fmla="*/ 72 h 85"/>
                <a:gd name="T22" fmla="*/ 58 w 76"/>
                <a:gd name="T23" fmla="*/ 76 h 85"/>
                <a:gd name="T24" fmla="*/ 47 w 76"/>
                <a:gd name="T25" fmla="*/ 79 h 85"/>
                <a:gd name="T26" fmla="*/ 36 w 76"/>
                <a:gd name="T27" fmla="*/ 83 h 85"/>
                <a:gd name="T28" fmla="*/ 27 w 76"/>
                <a:gd name="T29" fmla="*/ 85 h 85"/>
                <a:gd name="T30" fmla="*/ 18 w 76"/>
                <a:gd name="T31" fmla="*/ 83 h 85"/>
                <a:gd name="T32" fmla="*/ 9 w 76"/>
                <a:gd name="T33" fmla="*/ 79 h 85"/>
                <a:gd name="T34" fmla="*/ 2 w 76"/>
                <a:gd name="T35" fmla="*/ 69 h 85"/>
                <a:gd name="T36" fmla="*/ 0 w 76"/>
                <a:gd name="T37" fmla="*/ 56 h 85"/>
                <a:gd name="T38" fmla="*/ 9 w 76"/>
                <a:gd name="T39" fmla="*/ 59 h 85"/>
                <a:gd name="T40" fmla="*/ 18 w 76"/>
                <a:gd name="T41" fmla="*/ 65 h 85"/>
                <a:gd name="T42" fmla="*/ 25 w 76"/>
                <a:gd name="T43" fmla="*/ 67 h 85"/>
                <a:gd name="T44" fmla="*/ 34 w 76"/>
                <a:gd name="T45" fmla="*/ 61 h 85"/>
                <a:gd name="T46" fmla="*/ 24 w 76"/>
                <a:gd name="T47" fmla="*/ 47 h 85"/>
                <a:gd name="T48" fmla="*/ 18 w 76"/>
                <a:gd name="T49" fmla="*/ 32 h 85"/>
                <a:gd name="T50" fmla="*/ 16 w 76"/>
                <a:gd name="T51" fmla="*/ 16 h 85"/>
                <a:gd name="T52" fmla="*/ 20 w 76"/>
                <a:gd name="T53" fmla="*/ 0 h 85"/>
                <a:gd name="T54" fmla="*/ 31 w 76"/>
                <a:gd name="T55" fmla="*/ 0 h 8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6"/>
                <a:gd name="T85" fmla="*/ 0 h 85"/>
                <a:gd name="T86" fmla="*/ 76 w 76"/>
                <a:gd name="T87" fmla="*/ 85 h 8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6" h="85">
                  <a:moveTo>
                    <a:pt x="31" y="0"/>
                  </a:moveTo>
                  <a:lnTo>
                    <a:pt x="34" y="14"/>
                  </a:lnTo>
                  <a:lnTo>
                    <a:pt x="34" y="29"/>
                  </a:lnTo>
                  <a:lnTo>
                    <a:pt x="38" y="43"/>
                  </a:lnTo>
                  <a:lnTo>
                    <a:pt x="51" y="52"/>
                  </a:lnTo>
                  <a:lnTo>
                    <a:pt x="58" y="52"/>
                  </a:lnTo>
                  <a:lnTo>
                    <a:pt x="63" y="54"/>
                  </a:lnTo>
                  <a:lnTo>
                    <a:pt x="71" y="56"/>
                  </a:lnTo>
                  <a:lnTo>
                    <a:pt x="76" y="61"/>
                  </a:lnTo>
                  <a:lnTo>
                    <a:pt x="76" y="72"/>
                  </a:lnTo>
                  <a:lnTo>
                    <a:pt x="67" y="72"/>
                  </a:lnTo>
                  <a:lnTo>
                    <a:pt x="58" y="76"/>
                  </a:lnTo>
                  <a:lnTo>
                    <a:pt x="47" y="79"/>
                  </a:lnTo>
                  <a:lnTo>
                    <a:pt x="36" y="83"/>
                  </a:lnTo>
                  <a:lnTo>
                    <a:pt x="27" y="85"/>
                  </a:lnTo>
                  <a:lnTo>
                    <a:pt x="18" y="83"/>
                  </a:lnTo>
                  <a:lnTo>
                    <a:pt x="9" y="79"/>
                  </a:lnTo>
                  <a:lnTo>
                    <a:pt x="2" y="69"/>
                  </a:lnTo>
                  <a:lnTo>
                    <a:pt x="0" y="56"/>
                  </a:lnTo>
                  <a:lnTo>
                    <a:pt x="9" y="59"/>
                  </a:lnTo>
                  <a:lnTo>
                    <a:pt x="18" y="65"/>
                  </a:lnTo>
                  <a:lnTo>
                    <a:pt x="25" y="67"/>
                  </a:lnTo>
                  <a:lnTo>
                    <a:pt x="34" y="61"/>
                  </a:lnTo>
                  <a:lnTo>
                    <a:pt x="24" y="47"/>
                  </a:lnTo>
                  <a:lnTo>
                    <a:pt x="18" y="32"/>
                  </a:lnTo>
                  <a:lnTo>
                    <a:pt x="16" y="16"/>
                  </a:lnTo>
                  <a:lnTo>
                    <a:pt x="2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0" name="Freeform 41"/>
            <p:cNvSpPr>
              <a:spLocks/>
            </p:cNvSpPr>
            <p:nvPr/>
          </p:nvSpPr>
          <p:spPr bwMode="auto">
            <a:xfrm>
              <a:off x="3723" y="2133"/>
              <a:ext cx="9" cy="8"/>
            </a:xfrm>
            <a:custGeom>
              <a:avLst/>
              <a:gdLst>
                <a:gd name="T0" fmla="*/ 18 w 18"/>
                <a:gd name="T1" fmla="*/ 16 h 16"/>
                <a:gd name="T2" fmla="*/ 0 w 18"/>
                <a:gd name="T3" fmla="*/ 16 h 16"/>
                <a:gd name="T4" fmla="*/ 4 w 18"/>
                <a:gd name="T5" fmla="*/ 0 h 16"/>
                <a:gd name="T6" fmla="*/ 11 w 18"/>
                <a:gd name="T7" fmla="*/ 2 h 16"/>
                <a:gd name="T8" fmla="*/ 15 w 18"/>
                <a:gd name="T9" fmla="*/ 5 h 16"/>
                <a:gd name="T10" fmla="*/ 18 w 18"/>
                <a:gd name="T11" fmla="*/ 9 h 16"/>
                <a:gd name="T12" fmla="*/ 18 w 18"/>
                <a:gd name="T13" fmla="*/ 16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6"/>
                <a:gd name="T23" fmla="*/ 18 w 1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6">
                  <a:moveTo>
                    <a:pt x="18" y="16"/>
                  </a:moveTo>
                  <a:lnTo>
                    <a:pt x="0" y="16"/>
                  </a:lnTo>
                  <a:lnTo>
                    <a:pt x="4" y="0"/>
                  </a:lnTo>
                  <a:lnTo>
                    <a:pt x="11" y="2"/>
                  </a:lnTo>
                  <a:lnTo>
                    <a:pt x="15" y="5"/>
                  </a:lnTo>
                  <a:lnTo>
                    <a:pt x="18" y="9"/>
                  </a:lnTo>
                  <a:lnTo>
                    <a:pt x="1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1" name="Freeform 42"/>
            <p:cNvSpPr>
              <a:spLocks/>
            </p:cNvSpPr>
            <p:nvPr/>
          </p:nvSpPr>
          <p:spPr bwMode="auto">
            <a:xfrm>
              <a:off x="3849" y="2136"/>
              <a:ext cx="9" cy="7"/>
            </a:xfrm>
            <a:custGeom>
              <a:avLst/>
              <a:gdLst>
                <a:gd name="T0" fmla="*/ 11 w 19"/>
                <a:gd name="T1" fmla="*/ 15 h 15"/>
                <a:gd name="T2" fmla="*/ 6 w 19"/>
                <a:gd name="T3" fmla="*/ 13 h 15"/>
                <a:gd name="T4" fmla="*/ 2 w 19"/>
                <a:gd name="T5" fmla="*/ 9 h 15"/>
                <a:gd name="T6" fmla="*/ 0 w 19"/>
                <a:gd name="T7" fmla="*/ 4 h 15"/>
                <a:gd name="T8" fmla="*/ 4 w 19"/>
                <a:gd name="T9" fmla="*/ 0 h 15"/>
                <a:gd name="T10" fmla="*/ 19 w 19"/>
                <a:gd name="T11" fmla="*/ 6 h 15"/>
                <a:gd name="T12" fmla="*/ 11 w 19"/>
                <a:gd name="T13" fmla="*/ 15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5"/>
                <a:gd name="T23" fmla="*/ 19 w 19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5">
                  <a:moveTo>
                    <a:pt x="11" y="15"/>
                  </a:moveTo>
                  <a:lnTo>
                    <a:pt x="6" y="13"/>
                  </a:lnTo>
                  <a:lnTo>
                    <a:pt x="2" y="9"/>
                  </a:lnTo>
                  <a:lnTo>
                    <a:pt x="0" y="4"/>
                  </a:lnTo>
                  <a:lnTo>
                    <a:pt x="4" y="0"/>
                  </a:lnTo>
                  <a:lnTo>
                    <a:pt x="19" y="6"/>
                  </a:lnTo>
                  <a:lnTo>
                    <a:pt x="1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2" name="Freeform 43"/>
            <p:cNvSpPr>
              <a:spLocks/>
            </p:cNvSpPr>
            <p:nvPr/>
          </p:nvSpPr>
          <p:spPr bwMode="auto">
            <a:xfrm>
              <a:off x="4458" y="2138"/>
              <a:ext cx="153" cy="76"/>
            </a:xfrm>
            <a:custGeom>
              <a:avLst/>
              <a:gdLst>
                <a:gd name="T0" fmla="*/ 0 w 305"/>
                <a:gd name="T1" fmla="*/ 143 h 152"/>
                <a:gd name="T2" fmla="*/ 23 w 305"/>
                <a:gd name="T3" fmla="*/ 123 h 152"/>
                <a:gd name="T4" fmla="*/ 51 w 305"/>
                <a:gd name="T5" fmla="*/ 108 h 152"/>
                <a:gd name="T6" fmla="*/ 78 w 305"/>
                <a:gd name="T7" fmla="*/ 97 h 152"/>
                <a:gd name="T8" fmla="*/ 105 w 305"/>
                <a:gd name="T9" fmla="*/ 88 h 152"/>
                <a:gd name="T10" fmla="*/ 134 w 305"/>
                <a:gd name="T11" fmla="*/ 81 h 152"/>
                <a:gd name="T12" fmla="*/ 163 w 305"/>
                <a:gd name="T13" fmla="*/ 74 h 152"/>
                <a:gd name="T14" fmla="*/ 192 w 305"/>
                <a:gd name="T15" fmla="*/ 65 h 152"/>
                <a:gd name="T16" fmla="*/ 219 w 305"/>
                <a:gd name="T17" fmla="*/ 52 h 152"/>
                <a:gd name="T18" fmla="*/ 260 w 305"/>
                <a:gd name="T19" fmla="*/ 25 h 152"/>
                <a:gd name="T20" fmla="*/ 255 w 305"/>
                <a:gd name="T21" fmla="*/ 18 h 152"/>
                <a:gd name="T22" fmla="*/ 246 w 305"/>
                <a:gd name="T23" fmla="*/ 14 h 152"/>
                <a:gd name="T24" fmla="*/ 239 w 305"/>
                <a:gd name="T25" fmla="*/ 9 h 152"/>
                <a:gd name="T26" fmla="*/ 240 w 305"/>
                <a:gd name="T27" fmla="*/ 0 h 152"/>
                <a:gd name="T28" fmla="*/ 251 w 305"/>
                <a:gd name="T29" fmla="*/ 3 h 152"/>
                <a:gd name="T30" fmla="*/ 262 w 305"/>
                <a:gd name="T31" fmla="*/ 7 h 152"/>
                <a:gd name="T32" fmla="*/ 273 w 305"/>
                <a:gd name="T33" fmla="*/ 12 h 152"/>
                <a:gd name="T34" fmla="*/ 282 w 305"/>
                <a:gd name="T35" fmla="*/ 18 h 152"/>
                <a:gd name="T36" fmla="*/ 291 w 305"/>
                <a:gd name="T37" fmla="*/ 25 h 152"/>
                <a:gd name="T38" fmla="*/ 298 w 305"/>
                <a:gd name="T39" fmla="*/ 34 h 152"/>
                <a:gd name="T40" fmla="*/ 304 w 305"/>
                <a:gd name="T41" fmla="*/ 43 h 152"/>
                <a:gd name="T42" fmla="*/ 305 w 305"/>
                <a:gd name="T43" fmla="*/ 56 h 152"/>
                <a:gd name="T44" fmla="*/ 302 w 305"/>
                <a:gd name="T45" fmla="*/ 56 h 152"/>
                <a:gd name="T46" fmla="*/ 296 w 305"/>
                <a:gd name="T47" fmla="*/ 50 h 152"/>
                <a:gd name="T48" fmla="*/ 287 w 305"/>
                <a:gd name="T49" fmla="*/ 43 h 152"/>
                <a:gd name="T50" fmla="*/ 280 w 305"/>
                <a:gd name="T51" fmla="*/ 38 h 152"/>
                <a:gd name="T52" fmla="*/ 199 w 305"/>
                <a:gd name="T53" fmla="*/ 117 h 152"/>
                <a:gd name="T54" fmla="*/ 181 w 305"/>
                <a:gd name="T55" fmla="*/ 125 h 152"/>
                <a:gd name="T56" fmla="*/ 161 w 305"/>
                <a:gd name="T57" fmla="*/ 134 h 152"/>
                <a:gd name="T58" fmla="*/ 139 w 305"/>
                <a:gd name="T59" fmla="*/ 141 h 152"/>
                <a:gd name="T60" fmla="*/ 117 w 305"/>
                <a:gd name="T61" fmla="*/ 146 h 152"/>
                <a:gd name="T62" fmla="*/ 96 w 305"/>
                <a:gd name="T63" fmla="*/ 152 h 152"/>
                <a:gd name="T64" fmla="*/ 74 w 305"/>
                <a:gd name="T65" fmla="*/ 152 h 152"/>
                <a:gd name="T66" fmla="*/ 52 w 305"/>
                <a:gd name="T67" fmla="*/ 148 h 152"/>
                <a:gd name="T68" fmla="*/ 31 w 305"/>
                <a:gd name="T69" fmla="*/ 139 h 152"/>
                <a:gd name="T70" fmla="*/ 27 w 305"/>
                <a:gd name="T71" fmla="*/ 141 h 152"/>
                <a:gd name="T72" fmla="*/ 20 w 305"/>
                <a:gd name="T73" fmla="*/ 144 h 152"/>
                <a:gd name="T74" fmla="*/ 9 w 305"/>
                <a:gd name="T75" fmla="*/ 146 h 152"/>
                <a:gd name="T76" fmla="*/ 0 w 305"/>
                <a:gd name="T77" fmla="*/ 143 h 15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05"/>
                <a:gd name="T118" fmla="*/ 0 h 152"/>
                <a:gd name="T119" fmla="*/ 305 w 305"/>
                <a:gd name="T120" fmla="*/ 152 h 15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05" h="152">
                  <a:moveTo>
                    <a:pt x="0" y="143"/>
                  </a:moveTo>
                  <a:lnTo>
                    <a:pt x="23" y="123"/>
                  </a:lnTo>
                  <a:lnTo>
                    <a:pt x="51" y="108"/>
                  </a:lnTo>
                  <a:lnTo>
                    <a:pt x="78" y="97"/>
                  </a:lnTo>
                  <a:lnTo>
                    <a:pt x="105" y="88"/>
                  </a:lnTo>
                  <a:lnTo>
                    <a:pt x="134" y="81"/>
                  </a:lnTo>
                  <a:lnTo>
                    <a:pt x="163" y="74"/>
                  </a:lnTo>
                  <a:lnTo>
                    <a:pt x="192" y="65"/>
                  </a:lnTo>
                  <a:lnTo>
                    <a:pt x="219" y="52"/>
                  </a:lnTo>
                  <a:lnTo>
                    <a:pt x="260" y="25"/>
                  </a:lnTo>
                  <a:lnTo>
                    <a:pt x="255" y="18"/>
                  </a:lnTo>
                  <a:lnTo>
                    <a:pt x="246" y="14"/>
                  </a:lnTo>
                  <a:lnTo>
                    <a:pt x="239" y="9"/>
                  </a:lnTo>
                  <a:lnTo>
                    <a:pt x="240" y="0"/>
                  </a:lnTo>
                  <a:lnTo>
                    <a:pt x="251" y="3"/>
                  </a:lnTo>
                  <a:lnTo>
                    <a:pt x="262" y="7"/>
                  </a:lnTo>
                  <a:lnTo>
                    <a:pt x="273" y="12"/>
                  </a:lnTo>
                  <a:lnTo>
                    <a:pt x="282" y="18"/>
                  </a:lnTo>
                  <a:lnTo>
                    <a:pt x="291" y="25"/>
                  </a:lnTo>
                  <a:lnTo>
                    <a:pt x="298" y="34"/>
                  </a:lnTo>
                  <a:lnTo>
                    <a:pt x="304" y="43"/>
                  </a:lnTo>
                  <a:lnTo>
                    <a:pt x="305" y="56"/>
                  </a:lnTo>
                  <a:lnTo>
                    <a:pt x="302" y="56"/>
                  </a:lnTo>
                  <a:lnTo>
                    <a:pt x="296" y="50"/>
                  </a:lnTo>
                  <a:lnTo>
                    <a:pt x="287" y="43"/>
                  </a:lnTo>
                  <a:lnTo>
                    <a:pt x="280" y="38"/>
                  </a:lnTo>
                  <a:lnTo>
                    <a:pt x="199" y="117"/>
                  </a:lnTo>
                  <a:lnTo>
                    <a:pt x="181" y="125"/>
                  </a:lnTo>
                  <a:lnTo>
                    <a:pt x="161" y="134"/>
                  </a:lnTo>
                  <a:lnTo>
                    <a:pt x="139" y="141"/>
                  </a:lnTo>
                  <a:lnTo>
                    <a:pt x="117" y="146"/>
                  </a:lnTo>
                  <a:lnTo>
                    <a:pt x="96" y="152"/>
                  </a:lnTo>
                  <a:lnTo>
                    <a:pt x="74" y="152"/>
                  </a:lnTo>
                  <a:lnTo>
                    <a:pt x="52" y="148"/>
                  </a:lnTo>
                  <a:lnTo>
                    <a:pt x="31" y="139"/>
                  </a:lnTo>
                  <a:lnTo>
                    <a:pt x="27" y="141"/>
                  </a:lnTo>
                  <a:lnTo>
                    <a:pt x="20" y="144"/>
                  </a:lnTo>
                  <a:lnTo>
                    <a:pt x="9" y="146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3" name="Freeform 44"/>
            <p:cNvSpPr>
              <a:spLocks/>
            </p:cNvSpPr>
            <p:nvPr/>
          </p:nvSpPr>
          <p:spPr bwMode="auto">
            <a:xfrm>
              <a:off x="3564" y="2171"/>
              <a:ext cx="40" cy="89"/>
            </a:xfrm>
            <a:custGeom>
              <a:avLst/>
              <a:gdLst>
                <a:gd name="T0" fmla="*/ 63 w 80"/>
                <a:gd name="T1" fmla="*/ 92 h 177"/>
                <a:gd name="T2" fmla="*/ 80 w 80"/>
                <a:gd name="T3" fmla="*/ 174 h 177"/>
                <a:gd name="T4" fmla="*/ 74 w 80"/>
                <a:gd name="T5" fmla="*/ 177 h 177"/>
                <a:gd name="T6" fmla="*/ 69 w 80"/>
                <a:gd name="T7" fmla="*/ 177 h 177"/>
                <a:gd name="T8" fmla="*/ 63 w 80"/>
                <a:gd name="T9" fmla="*/ 174 h 177"/>
                <a:gd name="T10" fmla="*/ 58 w 80"/>
                <a:gd name="T11" fmla="*/ 168 h 177"/>
                <a:gd name="T12" fmla="*/ 52 w 80"/>
                <a:gd name="T13" fmla="*/ 161 h 177"/>
                <a:gd name="T14" fmla="*/ 54 w 80"/>
                <a:gd name="T15" fmla="*/ 154 h 177"/>
                <a:gd name="T16" fmla="*/ 58 w 80"/>
                <a:gd name="T17" fmla="*/ 146 h 177"/>
                <a:gd name="T18" fmla="*/ 58 w 80"/>
                <a:gd name="T19" fmla="*/ 139 h 177"/>
                <a:gd name="T20" fmla="*/ 51 w 80"/>
                <a:gd name="T21" fmla="*/ 108 h 177"/>
                <a:gd name="T22" fmla="*/ 42 w 80"/>
                <a:gd name="T23" fmla="*/ 78 h 177"/>
                <a:gd name="T24" fmla="*/ 31 w 80"/>
                <a:gd name="T25" fmla="*/ 49 h 177"/>
                <a:gd name="T26" fmla="*/ 16 w 80"/>
                <a:gd name="T27" fmla="*/ 22 h 177"/>
                <a:gd name="T28" fmla="*/ 14 w 80"/>
                <a:gd name="T29" fmla="*/ 25 h 177"/>
                <a:gd name="T30" fmla="*/ 13 w 80"/>
                <a:gd name="T31" fmla="*/ 29 h 177"/>
                <a:gd name="T32" fmla="*/ 11 w 80"/>
                <a:gd name="T33" fmla="*/ 32 h 177"/>
                <a:gd name="T34" fmla="*/ 5 w 80"/>
                <a:gd name="T35" fmla="*/ 32 h 177"/>
                <a:gd name="T36" fmla="*/ 0 w 80"/>
                <a:gd name="T37" fmla="*/ 25 h 177"/>
                <a:gd name="T38" fmla="*/ 0 w 80"/>
                <a:gd name="T39" fmla="*/ 16 h 177"/>
                <a:gd name="T40" fmla="*/ 4 w 80"/>
                <a:gd name="T41" fmla="*/ 7 h 177"/>
                <a:gd name="T42" fmla="*/ 5 w 80"/>
                <a:gd name="T43" fmla="*/ 0 h 177"/>
                <a:gd name="T44" fmla="*/ 20 w 80"/>
                <a:gd name="T45" fmla="*/ 5 h 177"/>
                <a:gd name="T46" fmla="*/ 31 w 80"/>
                <a:gd name="T47" fmla="*/ 13 h 177"/>
                <a:gd name="T48" fmla="*/ 38 w 80"/>
                <a:gd name="T49" fmla="*/ 23 h 177"/>
                <a:gd name="T50" fmla="*/ 43 w 80"/>
                <a:gd name="T51" fmla="*/ 36 h 177"/>
                <a:gd name="T52" fmla="*/ 49 w 80"/>
                <a:gd name="T53" fmla="*/ 51 h 177"/>
                <a:gd name="T54" fmla="*/ 52 w 80"/>
                <a:gd name="T55" fmla="*/ 65 h 177"/>
                <a:gd name="T56" fmla="*/ 58 w 80"/>
                <a:gd name="T57" fmla="*/ 79 h 177"/>
                <a:gd name="T58" fmla="*/ 63 w 80"/>
                <a:gd name="T59" fmla="*/ 92 h 17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0"/>
                <a:gd name="T91" fmla="*/ 0 h 177"/>
                <a:gd name="T92" fmla="*/ 80 w 80"/>
                <a:gd name="T93" fmla="*/ 177 h 17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0" h="177">
                  <a:moveTo>
                    <a:pt x="63" y="92"/>
                  </a:moveTo>
                  <a:lnTo>
                    <a:pt x="80" y="174"/>
                  </a:lnTo>
                  <a:lnTo>
                    <a:pt x="74" y="177"/>
                  </a:lnTo>
                  <a:lnTo>
                    <a:pt x="69" y="177"/>
                  </a:lnTo>
                  <a:lnTo>
                    <a:pt x="63" y="174"/>
                  </a:lnTo>
                  <a:lnTo>
                    <a:pt x="58" y="168"/>
                  </a:lnTo>
                  <a:lnTo>
                    <a:pt x="52" y="161"/>
                  </a:lnTo>
                  <a:lnTo>
                    <a:pt x="54" y="154"/>
                  </a:lnTo>
                  <a:lnTo>
                    <a:pt x="58" y="146"/>
                  </a:lnTo>
                  <a:lnTo>
                    <a:pt x="58" y="139"/>
                  </a:lnTo>
                  <a:lnTo>
                    <a:pt x="51" y="108"/>
                  </a:lnTo>
                  <a:lnTo>
                    <a:pt x="42" y="78"/>
                  </a:lnTo>
                  <a:lnTo>
                    <a:pt x="31" y="49"/>
                  </a:lnTo>
                  <a:lnTo>
                    <a:pt x="16" y="22"/>
                  </a:lnTo>
                  <a:lnTo>
                    <a:pt x="14" y="25"/>
                  </a:lnTo>
                  <a:lnTo>
                    <a:pt x="13" y="29"/>
                  </a:lnTo>
                  <a:lnTo>
                    <a:pt x="11" y="32"/>
                  </a:lnTo>
                  <a:lnTo>
                    <a:pt x="5" y="32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4" y="7"/>
                  </a:lnTo>
                  <a:lnTo>
                    <a:pt x="5" y="0"/>
                  </a:lnTo>
                  <a:lnTo>
                    <a:pt x="20" y="5"/>
                  </a:lnTo>
                  <a:lnTo>
                    <a:pt x="31" y="13"/>
                  </a:lnTo>
                  <a:lnTo>
                    <a:pt x="38" y="23"/>
                  </a:lnTo>
                  <a:lnTo>
                    <a:pt x="43" y="36"/>
                  </a:lnTo>
                  <a:lnTo>
                    <a:pt x="49" y="51"/>
                  </a:lnTo>
                  <a:lnTo>
                    <a:pt x="52" y="65"/>
                  </a:lnTo>
                  <a:lnTo>
                    <a:pt x="58" y="79"/>
                  </a:lnTo>
                  <a:lnTo>
                    <a:pt x="63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4" name="Freeform 45"/>
            <p:cNvSpPr>
              <a:spLocks/>
            </p:cNvSpPr>
            <p:nvPr/>
          </p:nvSpPr>
          <p:spPr bwMode="auto">
            <a:xfrm>
              <a:off x="4494" y="2209"/>
              <a:ext cx="76" cy="44"/>
            </a:xfrm>
            <a:custGeom>
              <a:avLst/>
              <a:gdLst>
                <a:gd name="T0" fmla="*/ 148 w 152"/>
                <a:gd name="T1" fmla="*/ 23 h 88"/>
                <a:gd name="T2" fmla="*/ 138 w 152"/>
                <a:gd name="T3" fmla="*/ 38 h 88"/>
                <a:gd name="T4" fmla="*/ 125 w 152"/>
                <a:gd name="T5" fmla="*/ 49 h 88"/>
                <a:gd name="T6" fmla="*/ 109 w 152"/>
                <a:gd name="T7" fmla="*/ 56 h 88"/>
                <a:gd name="T8" fmla="*/ 94 w 152"/>
                <a:gd name="T9" fmla="*/ 61 h 88"/>
                <a:gd name="T10" fmla="*/ 78 w 152"/>
                <a:gd name="T11" fmla="*/ 65 h 88"/>
                <a:gd name="T12" fmla="*/ 62 w 152"/>
                <a:gd name="T13" fmla="*/ 70 h 88"/>
                <a:gd name="T14" fmla="*/ 47 w 152"/>
                <a:gd name="T15" fmla="*/ 78 h 88"/>
                <a:gd name="T16" fmla="*/ 35 w 152"/>
                <a:gd name="T17" fmla="*/ 88 h 88"/>
                <a:gd name="T18" fmla="*/ 29 w 152"/>
                <a:gd name="T19" fmla="*/ 74 h 88"/>
                <a:gd name="T20" fmla="*/ 20 w 152"/>
                <a:gd name="T21" fmla="*/ 61 h 88"/>
                <a:gd name="T22" fmla="*/ 9 w 152"/>
                <a:gd name="T23" fmla="*/ 49 h 88"/>
                <a:gd name="T24" fmla="*/ 0 w 152"/>
                <a:gd name="T25" fmla="*/ 38 h 88"/>
                <a:gd name="T26" fmla="*/ 18 w 152"/>
                <a:gd name="T27" fmla="*/ 41 h 88"/>
                <a:gd name="T28" fmla="*/ 36 w 152"/>
                <a:gd name="T29" fmla="*/ 41 h 88"/>
                <a:gd name="T30" fmla="*/ 54 w 152"/>
                <a:gd name="T31" fmla="*/ 40 h 88"/>
                <a:gd name="T32" fmla="*/ 73 w 152"/>
                <a:gd name="T33" fmla="*/ 34 h 88"/>
                <a:gd name="T34" fmla="*/ 87 w 152"/>
                <a:gd name="T35" fmla="*/ 27 h 88"/>
                <a:gd name="T36" fmla="*/ 103 w 152"/>
                <a:gd name="T37" fmla="*/ 18 h 88"/>
                <a:gd name="T38" fmla="*/ 118 w 152"/>
                <a:gd name="T39" fmla="*/ 9 h 88"/>
                <a:gd name="T40" fmla="*/ 132 w 152"/>
                <a:gd name="T41" fmla="*/ 0 h 88"/>
                <a:gd name="T42" fmla="*/ 139 w 152"/>
                <a:gd name="T43" fmla="*/ 5 h 88"/>
                <a:gd name="T44" fmla="*/ 148 w 152"/>
                <a:gd name="T45" fmla="*/ 9 h 88"/>
                <a:gd name="T46" fmla="*/ 152 w 152"/>
                <a:gd name="T47" fmla="*/ 14 h 88"/>
                <a:gd name="T48" fmla="*/ 148 w 152"/>
                <a:gd name="T49" fmla="*/ 23 h 8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88"/>
                <a:gd name="T77" fmla="*/ 152 w 152"/>
                <a:gd name="T78" fmla="*/ 88 h 8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88">
                  <a:moveTo>
                    <a:pt x="148" y="23"/>
                  </a:moveTo>
                  <a:lnTo>
                    <a:pt x="138" y="38"/>
                  </a:lnTo>
                  <a:lnTo>
                    <a:pt x="125" y="49"/>
                  </a:lnTo>
                  <a:lnTo>
                    <a:pt x="109" y="56"/>
                  </a:lnTo>
                  <a:lnTo>
                    <a:pt x="94" y="61"/>
                  </a:lnTo>
                  <a:lnTo>
                    <a:pt x="78" y="65"/>
                  </a:lnTo>
                  <a:lnTo>
                    <a:pt x="62" y="70"/>
                  </a:lnTo>
                  <a:lnTo>
                    <a:pt x="47" y="78"/>
                  </a:lnTo>
                  <a:lnTo>
                    <a:pt x="35" y="88"/>
                  </a:lnTo>
                  <a:lnTo>
                    <a:pt x="29" y="74"/>
                  </a:lnTo>
                  <a:lnTo>
                    <a:pt x="20" y="61"/>
                  </a:lnTo>
                  <a:lnTo>
                    <a:pt x="9" y="49"/>
                  </a:lnTo>
                  <a:lnTo>
                    <a:pt x="0" y="38"/>
                  </a:lnTo>
                  <a:lnTo>
                    <a:pt x="18" y="41"/>
                  </a:lnTo>
                  <a:lnTo>
                    <a:pt x="36" y="41"/>
                  </a:lnTo>
                  <a:lnTo>
                    <a:pt x="54" y="40"/>
                  </a:lnTo>
                  <a:lnTo>
                    <a:pt x="73" y="34"/>
                  </a:lnTo>
                  <a:lnTo>
                    <a:pt x="87" y="27"/>
                  </a:lnTo>
                  <a:lnTo>
                    <a:pt x="103" y="18"/>
                  </a:lnTo>
                  <a:lnTo>
                    <a:pt x="118" y="9"/>
                  </a:lnTo>
                  <a:lnTo>
                    <a:pt x="132" y="0"/>
                  </a:lnTo>
                  <a:lnTo>
                    <a:pt x="139" y="5"/>
                  </a:lnTo>
                  <a:lnTo>
                    <a:pt x="148" y="9"/>
                  </a:lnTo>
                  <a:lnTo>
                    <a:pt x="152" y="14"/>
                  </a:lnTo>
                  <a:lnTo>
                    <a:pt x="1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5" name="Freeform 46"/>
            <p:cNvSpPr>
              <a:spLocks/>
            </p:cNvSpPr>
            <p:nvPr/>
          </p:nvSpPr>
          <p:spPr bwMode="auto">
            <a:xfrm>
              <a:off x="3717" y="2212"/>
              <a:ext cx="33" cy="27"/>
            </a:xfrm>
            <a:custGeom>
              <a:avLst/>
              <a:gdLst>
                <a:gd name="T0" fmla="*/ 14 w 66"/>
                <a:gd name="T1" fmla="*/ 33 h 55"/>
                <a:gd name="T2" fmla="*/ 25 w 66"/>
                <a:gd name="T3" fmla="*/ 29 h 55"/>
                <a:gd name="T4" fmla="*/ 39 w 66"/>
                <a:gd name="T5" fmla="*/ 27 h 55"/>
                <a:gd name="T6" fmla="*/ 54 w 66"/>
                <a:gd name="T7" fmla="*/ 27 h 55"/>
                <a:gd name="T8" fmla="*/ 66 w 66"/>
                <a:gd name="T9" fmla="*/ 33 h 55"/>
                <a:gd name="T10" fmla="*/ 66 w 66"/>
                <a:gd name="T11" fmla="*/ 38 h 55"/>
                <a:gd name="T12" fmla="*/ 65 w 66"/>
                <a:gd name="T13" fmla="*/ 42 h 55"/>
                <a:gd name="T14" fmla="*/ 61 w 66"/>
                <a:gd name="T15" fmla="*/ 45 h 55"/>
                <a:gd name="T16" fmla="*/ 57 w 66"/>
                <a:gd name="T17" fmla="*/ 47 h 55"/>
                <a:gd name="T18" fmla="*/ 45 w 66"/>
                <a:gd name="T19" fmla="*/ 42 h 55"/>
                <a:gd name="T20" fmla="*/ 34 w 66"/>
                <a:gd name="T21" fmla="*/ 42 h 55"/>
                <a:gd name="T22" fmla="*/ 21 w 66"/>
                <a:gd name="T23" fmla="*/ 49 h 55"/>
                <a:gd name="T24" fmla="*/ 10 w 66"/>
                <a:gd name="T25" fmla="*/ 55 h 55"/>
                <a:gd name="T26" fmla="*/ 3 w 66"/>
                <a:gd name="T27" fmla="*/ 44 h 55"/>
                <a:gd name="T28" fmla="*/ 0 w 66"/>
                <a:gd name="T29" fmla="*/ 31 h 55"/>
                <a:gd name="T30" fmla="*/ 0 w 66"/>
                <a:gd name="T31" fmla="*/ 18 h 55"/>
                <a:gd name="T32" fmla="*/ 1 w 66"/>
                <a:gd name="T33" fmla="*/ 4 h 55"/>
                <a:gd name="T34" fmla="*/ 12 w 66"/>
                <a:gd name="T35" fmla="*/ 0 h 55"/>
                <a:gd name="T36" fmla="*/ 18 w 66"/>
                <a:gd name="T37" fmla="*/ 6 h 55"/>
                <a:gd name="T38" fmla="*/ 18 w 66"/>
                <a:gd name="T39" fmla="*/ 18 h 55"/>
                <a:gd name="T40" fmla="*/ 14 w 66"/>
                <a:gd name="T41" fmla="*/ 33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6"/>
                <a:gd name="T64" fmla="*/ 0 h 55"/>
                <a:gd name="T65" fmla="*/ 66 w 66"/>
                <a:gd name="T66" fmla="*/ 55 h 5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6" h="55">
                  <a:moveTo>
                    <a:pt x="14" y="33"/>
                  </a:moveTo>
                  <a:lnTo>
                    <a:pt x="25" y="29"/>
                  </a:lnTo>
                  <a:lnTo>
                    <a:pt x="39" y="27"/>
                  </a:lnTo>
                  <a:lnTo>
                    <a:pt x="54" y="27"/>
                  </a:lnTo>
                  <a:lnTo>
                    <a:pt x="66" y="33"/>
                  </a:lnTo>
                  <a:lnTo>
                    <a:pt x="66" y="38"/>
                  </a:lnTo>
                  <a:lnTo>
                    <a:pt x="65" y="42"/>
                  </a:lnTo>
                  <a:lnTo>
                    <a:pt x="61" y="45"/>
                  </a:lnTo>
                  <a:lnTo>
                    <a:pt x="57" y="47"/>
                  </a:lnTo>
                  <a:lnTo>
                    <a:pt x="45" y="42"/>
                  </a:lnTo>
                  <a:lnTo>
                    <a:pt x="34" y="42"/>
                  </a:lnTo>
                  <a:lnTo>
                    <a:pt x="21" y="49"/>
                  </a:lnTo>
                  <a:lnTo>
                    <a:pt x="10" y="55"/>
                  </a:lnTo>
                  <a:lnTo>
                    <a:pt x="3" y="44"/>
                  </a:lnTo>
                  <a:lnTo>
                    <a:pt x="0" y="31"/>
                  </a:lnTo>
                  <a:lnTo>
                    <a:pt x="0" y="18"/>
                  </a:lnTo>
                  <a:lnTo>
                    <a:pt x="1" y="4"/>
                  </a:lnTo>
                  <a:lnTo>
                    <a:pt x="12" y="0"/>
                  </a:lnTo>
                  <a:lnTo>
                    <a:pt x="18" y="6"/>
                  </a:lnTo>
                  <a:lnTo>
                    <a:pt x="18" y="18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6" name="Freeform 47"/>
            <p:cNvSpPr>
              <a:spLocks/>
            </p:cNvSpPr>
            <p:nvPr/>
          </p:nvSpPr>
          <p:spPr bwMode="auto">
            <a:xfrm>
              <a:off x="3758" y="2215"/>
              <a:ext cx="46" cy="26"/>
            </a:xfrm>
            <a:custGeom>
              <a:avLst/>
              <a:gdLst>
                <a:gd name="T0" fmla="*/ 92 w 92"/>
                <a:gd name="T1" fmla="*/ 28 h 50"/>
                <a:gd name="T2" fmla="*/ 92 w 92"/>
                <a:gd name="T3" fmla="*/ 39 h 50"/>
                <a:gd name="T4" fmla="*/ 88 w 92"/>
                <a:gd name="T5" fmla="*/ 47 h 50"/>
                <a:gd name="T6" fmla="*/ 83 w 92"/>
                <a:gd name="T7" fmla="*/ 48 h 50"/>
                <a:gd name="T8" fmla="*/ 76 w 92"/>
                <a:gd name="T9" fmla="*/ 47 h 50"/>
                <a:gd name="T10" fmla="*/ 68 w 92"/>
                <a:gd name="T11" fmla="*/ 45 h 50"/>
                <a:gd name="T12" fmla="*/ 59 w 92"/>
                <a:gd name="T13" fmla="*/ 43 h 50"/>
                <a:gd name="T14" fmla="*/ 50 w 92"/>
                <a:gd name="T15" fmla="*/ 43 h 50"/>
                <a:gd name="T16" fmla="*/ 41 w 92"/>
                <a:gd name="T17" fmla="*/ 47 h 50"/>
                <a:gd name="T18" fmla="*/ 36 w 92"/>
                <a:gd name="T19" fmla="*/ 48 h 50"/>
                <a:gd name="T20" fmla="*/ 29 w 92"/>
                <a:gd name="T21" fmla="*/ 50 h 50"/>
                <a:gd name="T22" fmla="*/ 21 w 92"/>
                <a:gd name="T23" fmla="*/ 50 h 50"/>
                <a:gd name="T24" fmla="*/ 14 w 92"/>
                <a:gd name="T25" fmla="*/ 50 h 50"/>
                <a:gd name="T26" fmla="*/ 0 w 92"/>
                <a:gd name="T27" fmla="*/ 30 h 50"/>
                <a:gd name="T28" fmla="*/ 12 w 92"/>
                <a:gd name="T29" fmla="*/ 30 h 50"/>
                <a:gd name="T30" fmla="*/ 25 w 92"/>
                <a:gd name="T31" fmla="*/ 30 h 50"/>
                <a:gd name="T32" fmla="*/ 39 w 92"/>
                <a:gd name="T33" fmla="*/ 30 h 50"/>
                <a:gd name="T34" fmla="*/ 50 w 92"/>
                <a:gd name="T35" fmla="*/ 25 h 50"/>
                <a:gd name="T36" fmla="*/ 58 w 92"/>
                <a:gd name="T37" fmla="*/ 18 h 50"/>
                <a:gd name="T38" fmla="*/ 61 w 92"/>
                <a:gd name="T39" fmla="*/ 9 h 50"/>
                <a:gd name="T40" fmla="*/ 65 w 92"/>
                <a:gd name="T41" fmla="*/ 1 h 50"/>
                <a:gd name="T42" fmla="*/ 72 w 92"/>
                <a:gd name="T43" fmla="*/ 0 h 50"/>
                <a:gd name="T44" fmla="*/ 74 w 92"/>
                <a:gd name="T45" fmla="*/ 9 h 50"/>
                <a:gd name="T46" fmla="*/ 77 w 92"/>
                <a:gd name="T47" fmla="*/ 16 h 50"/>
                <a:gd name="T48" fmla="*/ 83 w 92"/>
                <a:gd name="T49" fmla="*/ 23 h 50"/>
                <a:gd name="T50" fmla="*/ 92 w 92"/>
                <a:gd name="T51" fmla="*/ 28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2"/>
                <a:gd name="T79" fmla="*/ 0 h 50"/>
                <a:gd name="T80" fmla="*/ 92 w 92"/>
                <a:gd name="T81" fmla="*/ 50 h 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2" h="50">
                  <a:moveTo>
                    <a:pt x="92" y="28"/>
                  </a:moveTo>
                  <a:lnTo>
                    <a:pt x="92" y="39"/>
                  </a:lnTo>
                  <a:lnTo>
                    <a:pt x="88" y="47"/>
                  </a:lnTo>
                  <a:lnTo>
                    <a:pt x="83" y="48"/>
                  </a:lnTo>
                  <a:lnTo>
                    <a:pt x="76" y="47"/>
                  </a:lnTo>
                  <a:lnTo>
                    <a:pt x="68" y="45"/>
                  </a:lnTo>
                  <a:lnTo>
                    <a:pt x="59" y="43"/>
                  </a:lnTo>
                  <a:lnTo>
                    <a:pt x="50" y="43"/>
                  </a:lnTo>
                  <a:lnTo>
                    <a:pt x="41" y="47"/>
                  </a:lnTo>
                  <a:lnTo>
                    <a:pt x="36" y="48"/>
                  </a:lnTo>
                  <a:lnTo>
                    <a:pt x="29" y="50"/>
                  </a:lnTo>
                  <a:lnTo>
                    <a:pt x="21" y="50"/>
                  </a:lnTo>
                  <a:lnTo>
                    <a:pt x="14" y="50"/>
                  </a:lnTo>
                  <a:lnTo>
                    <a:pt x="0" y="30"/>
                  </a:lnTo>
                  <a:lnTo>
                    <a:pt x="12" y="30"/>
                  </a:lnTo>
                  <a:lnTo>
                    <a:pt x="25" y="30"/>
                  </a:lnTo>
                  <a:lnTo>
                    <a:pt x="39" y="30"/>
                  </a:lnTo>
                  <a:lnTo>
                    <a:pt x="50" y="25"/>
                  </a:lnTo>
                  <a:lnTo>
                    <a:pt x="58" y="18"/>
                  </a:lnTo>
                  <a:lnTo>
                    <a:pt x="61" y="9"/>
                  </a:lnTo>
                  <a:lnTo>
                    <a:pt x="65" y="1"/>
                  </a:lnTo>
                  <a:lnTo>
                    <a:pt x="72" y="0"/>
                  </a:lnTo>
                  <a:lnTo>
                    <a:pt x="74" y="9"/>
                  </a:lnTo>
                  <a:lnTo>
                    <a:pt x="77" y="16"/>
                  </a:lnTo>
                  <a:lnTo>
                    <a:pt x="83" y="23"/>
                  </a:lnTo>
                  <a:lnTo>
                    <a:pt x="92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7" name="Freeform 48"/>
            <p:cNvSpPr>
              <a:spLocks/>
            </p:cNvSpPr>
            <p:nvPr/>
          </p:nvSpPr>
          <p:spPr bwMode="auto">
            <a:xfrm>
              <a:off x="4747" y="2254"/>
              <a:ext cx="234" cy="180"/>
            </a:xfrm>
            <a:custGeom>
              <a:avLst/>
              <a:gdLst>
                <a:gd name="T0" fmla="*/ 134 w 469"/>
                <a:gd name="T1" fmla="*/ 11 h 360"/>
                <a:gd name="T2" fmla="*/ 152 w 469"/>
                <a:gd name="T3" fmla="*/ 24 h 360"/>
                <a:gd name="T4" fmla="*/ 170 w 469"/>
                <a:gd name="T5" fmla="*/ 38 h 360"/>
                <a:gd name="T6" fmla="*/ 188 w 469"/>
                <a:gd name="T7" fmla="*/ 49 h 360"/>
                <a:gd name="T8" fmla="*/ 203 w 469"/>
                <a:gd name="T9" fmla="*/ 42 h 360"/>
                <a:gd name="T10" fmla="*/ 219 w 469"/>
                <a:gd name="T11" fmla="*/ 27 h 360"/>
                <a:gd name="T12" fmla="*/ 239 w 469"/>
                <a:gd name="T13" fmla="*/ 29 h 360"/>
                <a:gd name="T14" fmla="*/ 257 w 469"/>
                <a:gd name="T15" fmla="*/ 42 h 360"/>
                <a:gd name="T16" fmla="*/ 273 w 469"/>
                <a:gd name="T17" fmla="*/ 58 h 360"/>
                <a:gd name="T18" fmla="*/ 290 w 469"/>
                <a:gd name="T19" fmla="*/ 74 h 360"/>
                <a:gd name="T20" fmla="*/ 326 w 469"/>
                <a:gd name="T21" fmla="*/ 78 h 360"/>
                <a:gd name="T22" fmla="*/ 371 w 469"/>
                <a:gd name="T23" fmla="*/ 91 h 360"/>
                <a:gd name="T24" fmla="*/ 411 w 469"/>
                <a:gd name="T25" fmla="*/ 123 h 360"/>
                <a:gd name="T26" fmla="*/ 449 w 469"/>
                <a:gd name="T27" fmla="*/ 161 h 360"/>
                <a:gd name="T28" fmla="*/ 460 w 469"/>
                <a:gd name="T29" fmla="*/ 185 h 360"/>
                <a:gd name="T30" fmla="*/ 442 w 469"/>
                <a:gd name="T31" fmla="*/ 190 h 360"/>
                <a:gd name="T32" fmla="*/ 422 w 469"/>
                <a:gd name="T33" fmla="*/ 188 h 360"/>
                <a:gd name="T34" fmla="*/ 402 w 469"/>
                <a:gd name="T35" fmla="*/ 183 h 360"/>
                <a:gd name="T36" fmla="*/ 380 w 469"/>
                <a:gd name="T37" fmla="*/ 177 h 360"/>
                <a:gd name="T38" fmla="*/ 362 w 469"/>
                <a:gd name="T39" fmla="*/ 167 h 360"/>
                <a:gd name="T40" fmla="*/ 346 w 469"/>
                <a:gd name="T41" fmla="*/ 154 h 360"/>
                <a:gd name="T42" fmla="*/ 335 w 469"/>
                <a:gd name="T43" fmla="*/ 138 h 360"/>
                <a:gd name="T44" fmla="*/ 322 w 469"/>
                <a:gd name="T45" fmla="*/ 127 h 360"/>
                <a:gd name="T46" fmla="*/ 313 w 469"/>
                <a:gd name="T47" fmla="*/ 123 h 360"/>
                <a:gd name="T48" fmla="*/ 324 w 469"/>
                <a:gd name="T49" fmla="*/ 170 h 360"/>
                <a:gd name="T50" fmla="*/ 320 w 469"/>
                <a:gd name="T51" fmla="*/ 261 h 360"/>
                <a:gd name="T52" fmla="*/ 295 w 469"/>
                <a:gd name="T53" fmla="*/ 306 h 360"/>
                <a:gd name="T54" fmla="*/ 273 w 469"/>
                <a:gd name="T55" fmla="*/ 311 h 360"/>
                <a:gd name="T56" fmla="*/ 263 w 469"/>
                <a:gd name="T57" fmla="*/ 293 h 360"/>
                <a:gd name="T58" fmla="*/ 259 w 469"/>
                <a:gd name="T59" fmla="*/ 266 h 360"/>
                <a:gd name="T60" fmla="*/ 241 w 469"/>
                <a:gd name="T61" fmla="*/ 268 h 360"/>
                <a:gd name="T62" fmla="*/ 239 w 469"/>
                <a:gd name="T63" fmla="*/ 290 h 360"/>
                <a:gd name="T64" fmla="*/ 234 w 469"/>
                <a:gd name="T65" fmla="*/ 320 h 360"/>
                <a:gd name="T66" fmla="*/ 216 w 469"/>
                <a:gd name="T67" fmla="*/ 357 h 360"/>
                <a:gd name="T68" fmla="*/ 187 w 469"/>
                <a:gd name="T69" fmla="*/ 351 h 360"/>
                <a:gd name="T70" fmla="*/ 170 w 469"/>
                <a:gd name="T71" fmla="*/ 329 h 360"/>
                <a:gd name="T72" fmla="*/ 143 w 469"/>
                <a:gd name="T73" fmla="*/ 322 h 360"/>
                <a:gd name="T74" fmla="*/ 114 w 469"/>
                <a:gd name="T75" fmla="*/ 319 h 360"/>
                <a:gd name="T76" fmla="*/ 109 w 469"/>
                <a:gd name="T77" fmla="*/ 272 h 360"/>
                <a:gd name="T78" fmla="*/ 116 w 469"/>
                <a:gd name="T79" fmla="*/ 206 h 360"/>
                <a:gd name="T80" fmla="*/ 141 w 469"/>
                <a:gd name="T81" fmla="*/ 152 h 360"/>
                <a:gd name="T82" fmla="*/ 132 w 469"/>
                <a:gd name="T83" fmla="*/ 89 h 360"/>
                <a:gd name="T84" fmla="*/ 107 w 469"/>
                <a:gd name="T85" fmla="*/ 58 h 360"/>
                <a:gd name="T86" fmla="*/ 93 w 469"/>
                <a:gd name="T87" fmla="*/ 42 h 360"/>
                <a:gd name="T88" fmla="*/ 80 w 469"/>
                <a:gd name="T89" fmla="*/ 26 h 360"/>
                <a:gd name="T90" fmla="*/ 64 w 469"/>
                <a:gd name="T91" fmla="*/ 24 h 360"/>
                <a:gd name="T92" fmla="*/ 64 w 469"/>
                <a:gd name="T93" fmla="*/ 42 h 360"/>
                <a:gd name="T94" fmla="*/ 82 w 469"/>
                <a:gd name="T95" fmla="*/ 62 h 360"/>
                <a:gd name="T96" fmla="*/ 100 w 469"/>
                <a:gd name="T97" fmla="*/ 82 h 360"/>
                <a:gd name="T98" fmla="*/ 113 w 469"/>
                <a:gd name="T99" fmla="*/ 105 h 360"/>
                <a:gd name="T100" fmla="*/ 114 w 469"/>
                <a:gd name="T101" fmla="*/ 134 h 360"/>
                <a:gd name="T102" fmla="*/ 109 w 469"/>
                <a:gd name="T103" fmla="*/ 165 h 360"/>
                <a:gd name="T104" fmla="*/ 91 w 469"/>
                <a:gd name="T105" fmla="*/ 156 h 360"/>
                <a:gd name="T106" fmla="*/ 71 w 469"/>
                <a:gd name="T107" fmla="*/ 111 h 360"/>
                <a:gd name="T108" fmla="*/ 46 w 469"/>
                <a:gd name="T109" fmla="*/ 67 h 360"/>
                <a:gd name="T110" fmla="*/ 17 w 469"/>
                <a:gd name="T111" fmla="*/ 26 h 360"/>
                <a:gd name="T112" fmla="*/ 13 w 469"/>
                <a:gd name="T113" fmla="*/ 2 h 360"/>
                <a:gd name="T114" fmla="*/ 38 w 469"/>
                <a:gd name="T115" fmla="*/ 2 h 360"/>
                <a:gd name="T116" fmla="*/ 62 w 469"/>
                <a:gd name="T117" fmla="*/ 11 h 360"/>
                <a:gd name="T118" fmla="*/ 85 w 469"/>
                <a:gd name="T119" fmla="*/ 22 h 360"/>
                <a:gd name="T120" fmla="*/ 125 w 469"/>
                <a:gd name="T121" fmla="*/ 8 h 3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69"/>
                <a:gd name="T184" fmla="*/ 0 h 360"/>
                <a:gd name="T185" fmla="*/ 469 w 469"/>
                <a:gd name="T186" fmla="*/ 360 h 36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69" h="360">
                  <a:moveTo>
                    <a:pt x="125" y="8"/>
                  </a:moveTo>
                  <a:lnTo>
                    <a:pt x="134" y="11"/>
                  </a:lnTo>
                  <a:lnTo>
                    <a:pt x="143" y="17"/>
                  </a:lnTo>
                  <a:lnTo>
                    <a:pt x="152" y="24"/>
                  </a:lnTo>
                  <a:lnTo>
                    <a:pt x="161" y="31"/>
                  </a:lnTo>
                  <a:lnTo>
                    <a:pt x="170" y="38"/>
                  </a:lnTo>
                  <a:lnTo>
                    <a:pt x="179" y="45"/>
                  </a:lnTo>
                  <a:lnTo>
                    <a:pt x="188" y="49"/>
                  </a:lnTo>
                  <a:lnTo>
                    <a:pt x="197" y="51"/>
                  </a:lnTo>
                  <a:lnTo>
                    <a:pt x="203" y="42"/>
                  </a:lnTo>
                  <a:lnTo>
                    <a:pt x="210" y="33"/>
                  </a:lnTo>
                  <a:lnTo>
                    <a:pt x="219" y="27"/>
                  </a:lnTo>
                  <a:lnTo>
                    <a:pt x="230" y="26"/>
                  </a:lnTo>
                  <a:lnTo>
                    <a:pt x="239" y="29"/>
                  </a:lnTo>
                  <a:lnTo>
                    <a:pt x="248" y="35"/>
                  </a:lnTo>
                  <a:lnTo>
                    <a:pt x="257" y="42"/>
                  </a:lnTo>
                  <a:lnTo>
                    <a:pt x="266" y="49"/>
                  </a:lnTo>
                  <a:lnTo>
                    <a:pt x="273" y="58"/>
                  </a:lnTo>
                  <a:lnTo>
                    <a:pt x="282" y="65"/>
                  </a:lnTo>
                  <a:lnTo>
                    <a:pt x="290" y="74"/>
                  </a:lnTo>
                  <a:lnTo>
                    <a:pt x="299" y="82"/>
                  </a:lnTo>
                  <a:lnTo>
                    <a:pt x="326" y="78"/>
                  </a:lnTo>
                  <a:lnTo>
                    <a:pt x="349" y="82"/>
                  </a:lnTo>
                  <a:lnTo>
                    <a:pt x="371" y="91"/>
                  </a:lnTo>
                  <a:lnTo>
                    <a:pt x="393" y="105"/>
                  </a:lnTo>
                  <a:lnTo>
                    <a:pt x="411" y="123"/>
                  </a:lnTo>
                  <a:lnTo>
                    <a:pt x="431" y="141"/>
                  </a:lnTo>
                  <a:lnTo>
                    <a:pt x="449" y="161"/>
                  </a:lnTo>
                  <a:lnTo>
                    <a:pt x="469" y="177"/>
                  </a:lnTo>
                  <a:lnTo>
                    <a:pt x="460" y="185"/>
                  </a:lnTo>
                  <a:lnTo>
                    <a:pt x="451" y="188"/>
                  </a:lnTo>
                  <a:lnTo>
                    <a:pt x="442" y="190"/>
                  </a:lnTo>
                  <a:lnTo>
                    <a:pt x="432" y="190"/>
                  </a:lnTo>
                  <a:lnTo>
                    <a:pt x="422" y="188"/>
                  </a:lnTo>
                  <a:lnTo>
                    <a:pt x="413" y="185"/>
                  </a:lnTo>
                  <a:lnTo>
                    <a:pt x="402" y="183"/>
                  </a:lnTo>
                  <a:lnTo>
                    <a:pt x="391" y="183"/>
                  </a:lnTo>
                  <a:lnTo>
                    <a:pt x="380" y="177"/>
                  </a:lnTo>
                  <a:lnTo>
                    <a:pt x="371" y="172"/>
                  </a:lnTo>
                  <a:lnTo>
                    <a:pt x="362" y="167"/>
                  </a:lnTo>
                  <a:lnTo>
                    <a:pt x="355" y="161"/>
                  </a:lnTo>
                  <a:lnTo>
                    <a:pt x="346" y="154"/>
                  </a:lnTo>
                  <a:lnTo>
                    <a:pt x="340" y="147"/>
                  </a:lnTo>
                  <a:lnTo>
                    <a:pt x="335" y="138"/>
                  </a:lnTo>
                  <a:lnTo>
                    <a:pt x="329" y="129"/>
                  </a:lnTo>
                  <a:lnTo>
                    <a:pt x="322" y="127"/>
                  </a:lnTo>
                  <a:lnTo>
                    <a:pt x="317" y="125"/>
                  </a:lnTo>
                  <a:lnTo>
                    <a:pt x="313" y="123"/>
                  </a:lnTo>
                  <a:lnTo>
                    <a:pt x="310" y="127"/>
                  </a:lnTo>
                  <a:lnTo>
                    <a:pt x="324" y="170"/>
                  </a:lnTo>
                  <a:lnTo>
                    <a:pt x="328" y="217"/>
                  </a:lnTo>
                  <a:lnTo>
                    <a:pt x="320" y="261"/>
                  </a:lnTo>
                  <a:lnTo>
                    <a:pt x="302" y="300"/>
                  </a:lnTo>
                  <a:lnTo>
                    <a:pt x="295" y="306"/>
                  </a:lnTo>
                  <a:lnTo>
                    <a:pt x="284" y="309"/>
                  </a:lnTo>
                  <a:lnTo>
                    <a:pt x="273" y="311"/>
                  </a:lnTo>
                  <a:lnTo>
                    <a:pt x="266" y="306"/>
                  </a:lnTo>
                  <a:lnTo>
                    <a:pt x="263" y="293"/>
                  </a:lnTo>
                  <a:lnTo>
                    <a:pt x="261" y="279"/>
                  </a:lnTo>
                  <a:lnTo>
                    <a:pt x="259" y="266"/>
                  </a:lnTo>
                  <a:lnTo>
                    <a:pt x="248" y="259"/>
                  </a:lnTo>
                  <a:lnTo>
                    <a:pt x="241" y="268"/>
                  </a:lnTo>
                  <a:lnTo>
                    <a:pt x="239" y="279"/>
                  </a:lnTo>
                  <a:lnTo>
                    <a:pt x="239" y="290"/>
                  </a:lnTo>
                  <a:lnTo>
                    <a:pt x="237" y="300"/>
                  </a:lnTo>
                  <a:lnTo>
                    <a:pt x="234" y="320"/>
                  </a:lnTo>
                  <a:lnTo>
                    <a:pt x="226" y="340"/>
                  </a:lnTo>
                  <a:lnTo>
                    <a:pt x="216" y="357"/>
                  </a:lnTo>
                  <a:lnTo>
                    <a:pt x="197" y="360"/>
                  </a:lnTo>
                  <a:lnTo>
                    <a:pt x="187" y="351"/>
                  </a:lnTo>
                  <a:lnTo>
                    <a:pt x="179" y="340"/>
                  </a:lnTo>
                  <a:lnTo>
                    <a:pt x="170" y="329"/>
                  </a:lnTo>
                  <a:lnTo>
                    <a:pt x="158" y="322"/>
                  </a:lnTo>
                  <a:lnTo>
                    <a:pt x="143" y="322"/>
                  </a:lnTo>
                  <a:lnTo>
                    <a:pt x="129" y="322"/>
                  </a:lnTo>
                  <a:lnTo>
                    <a:pt x="114" y="319"/>
                  </a:lnTo>
                  <a:lnTo>
                    <a:pt x="109" y="304"/>
                  </a:lnTo>
                  <a:lnTo>
                    <a:pt x="109" y="272"/>
                  </a:lnTo>
                  <a:lnTo>
                    <a:pt x="109" y="237"/>
                  </a:lnTo>
                  <a:lnTo>
                    <a:pt x="116" y="206"/>
                  </a:lnTo>
                  <a:lnTo>
                    <a:pt x="136" y="183"/>
                  </a:lnTo>
                  <a:lnTo>
                    <a:pt x="141" y="152"/>
                  </a:lnTo>
                  <a:lnTo>
                    <a:pt x="140" y="120"/>
                  </a:lnTo>
                  <a:lnTo>
                    <a:pt x="132" y="89"/>
                  </a:lnTo>
                  <a:lnTo>
                    <a:pt x="116" y="64"/>
                  </a:lnTo>
                  <a:lnTo>
                    <a:pt x="107" y="58"/>
                  </a:lnTo>
                  <a:lnTo>
                    <a:pt x="100" y="51"/>
                  </a:lnTo>
                  <a:lnTo>
                    <a:pt x="93" y="42"/>
                  </a:lnTo>
                  <a:lnTo>
                    <a:pt x="85" y="33"/>
                  </a:lnTo>
                  <a:lnTo>
                    <a:pt x="80" y="26"/>
                  </a:lnTo>
                  <a:lnTo>
                    <a:pt x="73" y="22"/>
                  </a:lnTo>
                  <a:lnTo>
                    <a:pt x="64" y="24"/>
                  </a:lnTo>
                  <a:lnTo>
                    <a:pt x="55" y="31"/>
                  </a:lnTo>
                  <a:lnTo>
                    <a:pt x="64" y="42"/>
                  </a:lnTo>
                  <a:lnTo>
                    <a:pt x="73" y="51"/>
                  </a:lnTo>
                  <a:lnTo>
                    <a:pt x="82" y="62"/>
                  </a:lnTo>
                  <a:lnTo>
                    <a:pt x="91" y="71"/>
                  </a:lnTo>
                  <a:lnTo>
                    <a:pt x="100" y="82"/>
                  </a:lnTo>
                  <a:lnTo>
                    <a:pt x="107" y="92"/>
                  </a:lnTo>
                  <a:lnTo>
                    <a:pt x="113" y="105"/>
                  </a:lnTo>
                  <a:lnTo>
                    <a:pt x="116" y="120"/>
                  </a:lnTo>
                  <a:lnTo>
                    <a:pt x="114" y="134"/>
                  </a:lnTo>
                  <a:lnTo>
                    <a:pt x="113" y="150"/>
                  </a:lnTo>
                  <a:lnTo>
                    <a:pt x="109" y="165"/>
                  </a:lnTo>
                  <a:lnTo>
                    <a:pt x="100" y="177"/>
                  </a:lnTo>
                  <a:lnTo>
                    <a:pt x="91" y="156"/>
                  </a:lnTo>
                  <a:lnTo>
                    <a:pt x="82" y="132"/>
                  </a:lnTo>
                  <a:lnTo>
                    <a:pt x="71" y="111"/>
                  </a:lnTo>
                  <a:lnTo>
                    <a:pt x="58" y="89"/>
                  </a:lnTo>
                  <a:lnTo>
                    <a:pt x="46" y="67"/>
                  </a:lnTo>
                  <a:lnTo>
                    <a:pt x="31" y="45"/>
                  </a:lnTo>
                  <a:lnTo>
                    <a:pt x="17" y="26"/>
                  </a:lnTo>
                  <a:lnTo>
                    <a:pt x="0" y="8"/>
                  </a:lnTo>
                  <a:lnTo>
                    <a:pt x="13" y="2"/>
                  </a:lnTo>
                  <a:lnTo>
                    <a:pt x="26" y="0"/>
                  </a:lnTo>
                  <a:lnTo>
                    <a:pt x="38" y="2"/>
                  </a:lnTo>
                  <a:lnTo>
                    <a:pt x="51" y="6"/>
                  </a:lnTo>
                  <a:lnTo>
                    <a:pt x="62" y="11"/>
                  </a:lnTo>
                  <a:lnTo>
                    <a:pt x="73" y="17"/>
                  </a:lnTo>
                  <a:lnTo>
                    <a:pt x="85" y="22"/>
                  </a:lnTo>
                  <a:lnTo>
                    <a:pt x="96" y="26"/>
                  </a:lnTo>
                  <a:lnTo>
                    <a:pt x="125" y="8"/>
                  </a:lnTo>
                  <a:close/>
                </a:path>
              </a:pathLst>
            </a:custGeom>
            <a:solidFill>
              <a:srgbClr val="E2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8" name="Freeform 49"/>
            <p:cNvSpPr>
              <a:spLocks/>
            </p:cNvSpPr>
            <p:nvPr/>
          </p:nvSpPr>
          <p:spPr bwMode="auto">
            <a:xfrm>
              <a:off x="4446" y="2260"/>
              <a:ext cx="308" cy="527"/>
            </a:xfrm>
            <a:custGeom>
              <a:avLst/>
              <a:gdLst>
                <a:gd name="T0" fmla="*/ 608 w 617"/>
                <a:gd name="T1" fmla="*/ 190 h 1054"/>
                <a:gd name="T2" fmla="*/ 581 w 617"/>
                <a:gd name="T3" fmla="*/ 349 h 1054"/>
                <a:gd name="T4" fmla="*/ 545 w 617"/>
                <a:gd name="T5" fmla="*/ 506 h 1054"/>
                <a:gd name="T6" fmla="*/ 499 w 617"/>
                <a:gd name="T7" fmla="*/ 658 h 1054"/>
                <a:gd name="T8" fmla="*/ 454 w 617"/>
                <a:gd name="T9" fmla="*/ 774 h 1054"/>
                <a:gd name="T10" fmla="*/ 413 w 617"/>
                <a:gd name="T11" fmla="*/ 855 h 1054"/>
                <a:gd name="T12" fmla="*/ 367 w 617"/>
                <a:gd name="T13" fmla="*/ 937 h 1054"/>
                <a:gd name="T14" fmla="*/ 317 w 617"/>
                <a:gd name="T15" fmla="*/ 1016 h 1054"/>
                <a:gd name="T16" fmla="*/ 257 w 617"/>
                <a:gd name="T17" fmla="*/ 1016 h 1054"/>
                <a:gd name="T18" fmla="*/ 203 w 617"/>
                <a:gd name="T19" fmla="*/ 935 h 1054"/>
                <a:gd name="T20" fmla="*/ 158 w 617"/>
                <a:gd name="T21" fmla="*/ 848 h 1054"/>
                <a:gd name="T22" fmla="*/ 120 w 617"/>
                <a:gd name="T23" fmla="*/ 760 h 1054"/>
                <a:gd name="T24" fmla="*/ 84 w 617"/>
                <a:gd name="T25" fmla="*/ 642 h 1054"/>
                <a:gd name="T26" fmla="*/ 47 w 617"/>
                <a:gd name="T27" fmla="*/ 468 h 1054"/>
                <a:gd name="T28" fmla="*/ 20 w 617"/>
                <a:gd name="T29" fmla="*/ 297 h 1054"/>
                <a:gd name="T30" fmla="*/ 4 w 617"/>
                <a:gd name="T31" fmla="*/ 185 h 1054"/>
                <a:gd name="T32" fmla="*/ 8 w 617"/>
                <a:gd name="T33" fmla="*/ 161 h 1054"/>
                <a:gd name="T34" fmla="*/ 22 w 617"/>
                <a:gd name="T35" fmla="*/ 150 h 1054"/>
                <a:gd name="T36" fmla="*/ 38 w 617"/>
                <a:gd name="T37" fmla="*/ 136 h 1054"/>
                <a:gd name="T38" fmla="*/ 51 w 617"/>
                <a:gd name="T39" fmla="*/ 121 h 1054"/>
                <a:gd name="T40" fmla="*/ 67 w 617"/>
                <a:gd name="T41" fmla="*/ 123 h 1054"/>
                <a:gd name="T42" fmla="*/ 78 w 617"/>
                <a:gd name="T43" fmla="*/ 156 h 1054"/>
                <a:gd name="T44" fmla="*/ 84 w 617"/>
                <a:gd name="T45" fmla="*/ 233 h 1054"/>
                <a:gd name="T46" fmla="*/ 89 w 617"/>
                <a:gd name="T47" fmla="*/ 355 h 1054"/>
                <a:gd name="T48" fmla="*/ 87 w 617"/>
                <a:gd name="T49" fmla="*/ 418 h 1054"/>
                <a:gd name="T50" fmla="*/ 98 w 617"/>
                <a:gd name="T51" fmla="*/ 423 h 1054"/>
                <a:gd name="T52" fmla="*/ 113 w 617"/>
                <a:gd name="T53" fmla="*/ 465 h 1054"/>
                <a:gd name="T54" fmla="*/ 127 w 617"/>
                <a:gd name="T55" fmla="*/ 550 h 1054"/>
                <a:gd name="T56" fmla="*/ 141 w 617"/>
                <a:gd name="T57" fmla="*/ 633 h 1054"/>
                <a:gd name="T58" fmla="*/ 163 w 617"/>
                <a:gd name="T59" fmla="*/ 714 h 1054"/>
                <a:gd name="T60" fmla="*/ 190 w 617"/>
                <a:gd name="T61" fmla="*/ 785 h 1054"/>
                <a:gd name="T62" fmla="*/ 219 w 617"/>
                <a:gd name="T63" fmla="*/ 846 h 1054"/>
                <a:gd name="T64" fmla="*/ 255 w 617"/>
                <a:gd name="T65" fmla="*/ 902 h 1054"/>
                <a:gd name="T66" fmla="*/ 306 w 617"/>
                <a:gd name="T67" fmla="*/ 944 h 1054"/>
                <a:gd name="T68" fmla="*/ 335 w 617"/>
                <a:gd name="T69" fmla="*/ 944 h 1054"/>
                <a:gd name="T70" fmla="*/ 315 w 617"/>
                <a:gd name="T71" fmla="*/ 922 h 1054"/>
                <a:gd name="T72" fmla="*/ 328 w 617"/>
                <a:gd name="T73" fmla="*/ 863 h 1054"/>
                <a:gd name="T74" fmla="*/ 375 w 617"/>
                <a:gd name="T75" fmla="*/ 767 h 1054"/>
                <a:gd name="T76" fmla="*/ 418 w 617"/>
                <a:gd name="T77" fmla="*/ 667 h 1054"/>
                <a:gd name="T78" fmla="*/ 449 w 617"/>
                <a:gd name="T79" fmla="*/ 562 h 1054"/>
                <a:gd name="T80" fmla="*/ 460 w 617"/>
                <a:gd name="T81" fmla="*/ 488 h 1054"/>
                <a:gd name="T82" fmla="*/ 465 w 617"/>
                <a:gd name="T83" fmla="*/ 452 h 1054"/>
                <a:gd name="T84" fmla="*/ 479 w 617"/>
                <a:gd name="T85" fmla="*/ 441 h 1054"/>
                <a:gd name="T86" fmla="*/ 498 w 617"/>
                <a:gd name="T87" fmla="*/ 461 h 1054"/>
                <a:gd name="T88" fmla="*/ 503 w 617"/>
                <a:gd name="T89" fmla="*/ 412 h 1054"/>
                <a:gd name="T90" fmla="*/ 519 w 617"/>
                <a:gd name="T91" fmla="*/ 331 h 1054"/>
                <a:gd name="T92" fmla="*/ 554 w 617"/>
                <a:gd name="T93" fmla="*/ 251 h 1054"/>
                <a:gd name="T94" fmla="*/ 581 w 617"/>
                <a:gd name="T95" fmla="*/ 170 h 1054"/>
                <a:gd name="T96" fmla="*/ 570 w 617"/>
                <a:gd name="T97" fmla="*/ 0 h 1054"/>
                <a:gd name="T98" fmla="*/ 608 w 617"/>
                <a:gd name="T99" fmla="*/ 47 h 1054"/>
                <a:gd name="T100" fmla="*/ 617 w 617"/>
                <a:gd name="T101" fmla="*/ 109 h 105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054"/>
                <a:gd name="T155" fmla="*/ 617 w 617"/>
                <a:gd name="T156" fmla="*/ 1054 h 105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054">
                  <a:moveTo>
                    <a:pt x="617" y="109"/>
                  </a:moveTo>
                  <a:lnTo>
                    <a:pt x="608" y="190"/>
                  </a:lnTo>
                  <a:lnTo>
                    <a:pt x="595" y="270"/>
                  </a:lnTo>
                  <a:lnTo>
                    <a:pt x="581" y="349"/>
                  </a:lnTo>
                  <a:lnTo>
                    <a:pt x="564" y="429"/>
                  </a:lnTo>
                  <a:lnTo>
                    <a:pt x="545" y="506"/>
                  </a:lnTo>
                  <a:lnTo>
                    <a:pt x="525" y="582"/>
                  </a:lnTo>
                  <a:lnTo>
                    <a:pt x="499" y="658"/>
                  </a:lnTo>
                  <a:lnTo>
                    <a:pt x="474" y="732"/>
                  </a:lnTo>
                  <a:lnTo>
                    <a:pt x="454" y="774"/>
                  </a:lnTo>
                  <a:lnTo>
                    <a:pt x="434" y="816"/>
                  </a:lnTo>
                  <a:lnTo>
                    <a:pt x="413" y="855"/>
                  </a:lnTo>
                  <a:lnTo>
                    <a:pt x="391" y="897"/>
                  </a:lnTo>
                  <a:lnTo>
                    <a:pt x="367" y="937"/>
                  </a:lnTo>
                  <a:lnTo>
                    <a:pt x="344" y="977"/>
                  </a:lnTo>
                  <a:lnTo>
                    <a:pt x="317" y="1016"/>
                  </a:lnTo>
                  <a:lnTo>
                    <a:pt x="288" y="1054"/>
                  </a:lnTo>
                  <a:lnTo>
                    <a:pt x="257" y="1016"/>
                  </a:lnTo>
                  <a:lnTo>
                    <a:pt x="228" y="977"/>
                  </a:lnTo>
                  <a:lnTo>
                    <a:pt x="203" y="935"/>
                  </a:lnTo>
                  <a:lnTo>
                    <a:pt x="179" y="892"/>
                  </a:lnTo>
                  <a:lnTo>
                    <a:pt x="158" y="848"/>
                  </a:lnTo>
                  <a:lnTo>
                    <a:pt x="138" y="805"/>
                  </a:lnTo>
                  <a:lnTo>
                    <a:pt x="120" y="760"/>
                  </a:lnTo>
                  <a:lnTo>
                    <a:pt x="103" y="714"/>
                  </a:lnTo>
                  <a:lnTo>
                    <a:pt x="84" y="642"/>
                  </a:lnTo>
                  <a:lnTo>
                    <a:pt x="64" y="559"/>
                  </a:lnTo>
                  <a:lnTo>
                    <a:pt x="47" y="468"/>
                  </a:lnTo>
                  <a:lnTo>
                    <a:pt x="33" y="378"/>
                  </a:lnTo>
                  <a:lnTo>
                    <a:pt x="20" y="297"/>
                  </a:lnTo>
                  <a:lnTo>
                    <a:pt x="9" y="230"/>
                  </a:lnTo>
                  <a:lnTo>
                    <a:pt x="4" y="185"/>
                  </a:lnTo>
                  <a:lnTo>
                    <a:pt x="0" y="166"/>
                  </a:lnTo>
                  <a:lnTo>
                    <a:pt x="8" y="161"/>
                  </a:lnTo>
                  <a:lnTo>
                    <a:pt x="15" y="156"/>
                  </a:lnTo>
                  <a:lnTo>
                    <a:pt x="22" y="150"/>
                  </a:lnTo>
                  <a:lnTo>
                    <a:pt x="31" y="143"/>
                  </a:lnTo>
                  <a:lnTo>
                    <a:pt x="38" y="136"/>
                  </a:lnTo>
                  <a:lnTo>
                    <a:pt x="46" y="129"/>
                  </a:lnTo>
                  <a:lnTo>
                    <a:pt x="51" y="121"/>
                  </a:lnTo>
                  <a:lnTo>
                    <a:pt x="56" y="114"/>
                  </a:lnTo>
                  <a:lnTo>
                    <a:pt x="67" y="123"/>
                  </a:lnTo>
                  <a:lnTo>
                    <a:pt x="75" y="139"/>
                  </a:lnTo>
                  <a:lnTo>
                    <a:pt x="78" y="156"/>
                  </a:lnTo>
                  <a:lnTo>
                    <a:pt x="80" y="172"/>
                  </a:lnTo>
                  <a:lnTo>
                    <a:pt x="84" y="233"/>
                  </a:lnTo>
                  <a:lnTo>
                    <a:pt x="87" y="295"/>
                  </a:lnTo>
                  <a:lnTo>
                    <a:pt x="89" y="355"/>
                  </a:lnTo>
                  <a:lnTo>
                    <a:pt x="84" y="412"/>
                  </a:lnTo>
                  <a:lnTo>
                    <a:pt x="87" y="418"/>
                  </a:lnTo>
                  <a:lnTo>
                    <a:pt x="93" y="421"/>
                  </a:lnTo>
                  <a:lnTo>
                    <a:pt x="98" y="423"/>
                  </a:lnTo>
                  <a:lnTo>
                    <a:pt x="105" y="423"/>
                  </a:lnTo>
                  <a:lnTo>
                    <a:pt x="113" y="465"/>
                  </a:lnTo>
                  <a:lnTo>
                    <a:pt x="120" y="508"/>
                  </a:lnTo>
                  <a:lnTo>
                    <a:pt x="127" y="550"/>
                  </a:lnTo>
                  <a:lnTo>
                    <a:pt x="134" y="591"/>
                  </a:lnTo>
                  <a:lnTo>
                    <a:pt x="141" y="633"/>
                  </a:lnTo>
                  <a:lnTo>
                    <a:pt x="152" y="675"/>
                  </a:lnTo>
                  <a:lnTo>
                    <a:pt x="163" y="714"/>
                  </a:lnTo>
                  <a:lnTo>
                    <a:pt x="178" y="752"/>
                  </a:lnTo>
                  <a:lnTo>
                    <a:pt x="190" y="785"/>
                  </a:lnTo>
                  <a:lnTo>
                    <a:pt x="205" y="817"/>
                  </a:lnTo>
                  <a:lnTo>
                    <a:pt x="219" y="846"/>
                  </a:lnTo>
                  <a:lnTo>
                    <a:pt x="237" y="875"/>
                  </a:lnTo>
                  <a:lnTo>
                    <a:pt x="255" y="902"/>
                  </a:lnTo>
                  <a:lnTo>
                    <a:pt x="279" y="924"/>
                  </a:lnTo>
                  <a:lnTo>
                    <a:pt x="306" y="944"/>
                  </a:lnTo>
                  <a:lnTo>
                    <a:pt x="337" y="959"/>
                  </a:lnTo>
                  <a:lnTo>
                    <a:pt x="335" y="944"/>
                  </a:lnTo>
                  <a:lnTo>
                    <a:pt x="328" y="933"/>
                  </a:lnTo>
                  <a:lnTo>
                    <a:pt x="315" y="922"/>
                  </a:lnTo>
                  <a:lnTo>
                    <a:pt x="304" y="910"/>
                  </a:lnTo>
                  <a:lnTo>
                    <a:pt x="328" y="863"/>
                  </a:lnTo>
                  <a:lnTo>
                    <a:pt x="351" y="816"/>
                  </a:lnTo>
                  <a:lnTo>
                    <a:pt x="375" y="767"/>
                  </a:lnTo>
                  <a:lnTo>
                    <a:pt x="398" y="718"/>
                  </a:lnTo>
                  <a:lnTo>
                    <a:pt x="418" y="667"/>
                  </a:lnTo>
                  <a:lnTo>
                    <a:pt x="436" y="617"/>
                  </a:lnTo>
                  <a:lnTo>
                    <a:pt x="449" y="562"/>
                  </a:lnTo>
                  <a:lnTo>
                    <a:pt x="458" y="508"/>
                  </a:lnTo>
                  <a:lnTo>
                    <a:pt x="460" y="488"/>
                  </a:lnTo>
                  <a:lnTo>
                    <a:pt x="461" y="470"/>
                  </a:lnTo>
                  <a:lnTo>
                    <a:pt x="465" y="452"/>
                  </a:lnTo>
                  <a:lnTo>
                    <a:pt x="469" y="434"/>
                  </a:lnTo>
                  <a:lnTo>
                    <a:pt x="479" y="441"/>
                  </a:lnTo>
                  <a:lnTo>
                    <a:pt x="489" y="454"/>
                  </a:lnTo>
                  <a:lnTo>
                    <a:pt x="498" y="461"/>
                  </a:lnTo>
                  <a:lnTo>
                    <a:pt x="508" y="458"/>
                  </a:lnTo>
                  <a:lnTo>
                    <a:pt x="503" y="412"/>
                  </a:lnTo>
                  <a:lnTo>
                    <a:pt x="508" y="371"/>
                  </a:lnTo>
                  <a:lnTo>
                    <a:pt x="519" y="331"/>
                  </a:lnTo>
                  <a:lnTo>
                    <a:pt x="536" y="291"/>
                  </a:lnTo>
                  <a:lnTo>
                    <a:pt x="554" y="251"/>
                  </a:lnTo>
                  <a:lnTo>
                    <a:pt x="570" y="212"/>
                  </a:lnTo>
                  <a:lnTo>
                    <a:pt x="581" y="170"/>
                  </a:lnTo>
                  <a:lnTo>
                    <a:pt x="586" y="127"/>
                  </a:lnTo>
                  <a:lnTo>
                    <a:pt x="570" y="0"/>
                  </a:lnTo>
                  <a:lnTo>
                    <a:pt x="593" y="22"/>
                  </a:lnTo>
                  <a:lnTo>
                    <a:pt x="608" y="47"/>
                  </a:lnTo>
                  <a:lnTo>
                    <a:pt x="617" y="76"/>
                  </a:lnTo>
                  <a:lnTo>
                    <a:pt x="617" y="109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9" name="Freeform 50"/>
            <p:cNvSpPr>
              <a:spLocks/>
            </p:cNvSpPr>
            <p:nvPr/>
          </p:nvSpPr>
          <p:spPr bwMode="auto">
            <a:xfrm>
              <a:off x="4636" y="2270"/>
              <a:ext cx="90" cy="198"/>
            </a:xfrm>
            <a:custGeom>
              <a:avLst/>
              <a:gdLst>
                <a:gd name="T0" fmla="*/ 114 w 181"/>
                <a:gd name="T1" fmla="*/ 306 h 398"/>
                <a:gd name="T2" fmla="*/ 105 w 181"/>
                <a:gd name="T3" fmla="*/ 327 h 398"/>
                <a:gd name="T4" fmla="*/ 99 w 181"/>
                <a:gd name="T5" fmla="*/ 349 h 398"/>
                <a:gd name="T6" fmla="*/ 98 w 181"/>
                <a:gd name="T7" fmla="*/ 374 h 398"/>
                <a:gd name="T8" fmla="*/ 98 w 181"/>
                <a:gd name="T9" fmla="*/ 398 h 398"/>
                <a:gd name="T10" fmla="*/ 83 w 181"/>
                <a:gd name="T11" fmla="*/ 374 h 398"/>
                <a:gd name="T12" fmla="*/ 74 w 181"/>
                <a:gd name="T13" fmla="*/ 347 h 398"/>
                <a:gd name="T14" fmla="*/ 67 w 181"/>
                <a:gd name="T15" fmla="*/ 320 h 398"/>
                <a:gd name="T16" fmla="*/ 60 w 181"/>
                <a:gd name="T17" fmla="*/ 291 h 398"/>
                <a:gd name="T18" fmla="*/ 51 w 181"/>
                <a:gd name="T19" fmla="*/ 264 h 398"/>
                <a:gd name="T20" fmla="*/ 40 w 181"/>
                <a:gd name="T21" fmla="*/ 241 h 398"/>
                <a:gd name="T22" fmla="*/ 24 w 181"/>
                <a:gd name="T23" fmla="*/ 221 h 398"/>
                <a:gd name="T24" fmla="*/ 0 w 181"/>
                <a:gd name="T25" fmla="*/ 208 h 398"/>
                <a:gd name="T26" fmla="*/ 22 w 181"/>
                <a:gd name="T27" fmla="*/ 193 h 398"/>
                <a:gd name="T28" fmla="*/ 40 w 181"/>
                <a:gd name="T29" fmla="*/ 170 h 398"/>
                <a:gd name="T30" fmla="*/ 60 w 181"/>
                <a:gd name="T31" fmla="*/ 146 h 398"/>
                <a:gd name="T32" fmla="*/ 80 w 181"/>
                <a:gd name="T33" fmla="*/ 125 h 398"/>
                <a:gd name="T34" fmla="*/ 101 w 181"/>
                <a:gd name="T35" fmla="*/ 101 h 398"/>
                <a:gd name="T36" fmla="*/ 121 w 181"/>
                <a:gd name="T37" fmla="*/ 78 h 398"/>
                <a:gd name="T38" fmla="*/ 139 w 181"/>
                <a:gd name="T39" fmla="*/ 54 h 398"/>
                <a:gd name="T40" fmla="*/ 154 w 181"/>
                <a:gd name="T41" fmla="*/ 27 h 398"/>
                <a:gd name="T42" fmla="*/ 165 w 181"/>
                <a:gd name="T43" fmla="*/ 0 h 398"/>
                <a:gd name="T44" fmla="*/ 177 w 181"/>
                <a:gd name="T45" fmla="*/ 40 h 398"/>
                <a:gd name="T46" fmla="*/ 181 w 181"/>
                <a:gd name="T47" fmla="*/ 80 h 398"/>
                <a:gd name="T48" fmla="*/ 177 w 181"/>
                <a:gd name="T49" fmla="*/ 118 h 398"/>
                <a:gd name="T50" fmla="*/ 166 w 181"/>
                <a:gd name="T51" fmla="*/ 156 h 398"/>
                <a:gd name="T52" fmla="*/ 154 w 181"/>
                <a:gd name="T53" fmla="*/ 193 h 398"/>
                <a:gd name="T54" fmla="*/ 137 w 181"/>
                <a:gd name="T55" fmla="*/ 231 h 398"/>
                <a:gd name="T56" fmla="*/ 125 w 181"/>
                <a:gd name="T57" fmla="*/ 268 h 398"/>
                <a:gd name="T58" fmla="*/ 114 w 181"/>
                <a:gd name="T59" fmla="*/ 306 h 3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81"/>
                <a:gd name="T91" fmla="*/ 0 h 398"/>
                <a:gd name="T92" fmla="*/ 181 w 181"/>
                <a:gd name="T93" fmla="*/ 398 h 3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81" h="398">
                  <a:moveTo>
                    <a:pt x="114" y="306"/>
                  </a:moveTo>
                  <a:lnTo>
                    <a:pt x="105" y="327"/>
                  </a:lnTo>
                  <a:lnTo>
                    <a:pt x="99" y="349"/>
                  </a:lnTo>
                  <a:lnTo>
                    <a:pt x="98" y="374"/>
                  </a:lnTo>
                  <a:lnTo>
                    <a:pt x="98" y="398"/>
                  </a:lnTo>
                  <a:lnTo>
                    <a:pt x="83" y="374"/>
                  </a:lnTo>
                  <a:lnTo>
                    <a:pt x="74" y="347"/>
                  </a:lnTo>
                  <a:lnTo>
                    <a:pt x="67" y="320"/>
                  </a:lnTo>
                  <a:lnTo>
                    <a:pt x="60" y="291"/>
                  </a:lnTo>
                  <a:lnTo>
                    <a:pt x="51" y="264"/>
                  </a:lnTo>
                  <a:lnTo>
                    <a:pt x="40" y="241"/>
                  </a:lnTo>
                  <a:lnTo>
                    <a:pt x="24" y="221"/>
                  </a:lnTo>
                  <a:lnTo>
                    <a:pt x="0" y="208"/>
                  </a:lnTo>
                  <a:lnTo>
                    <a:pt x="22" y="193"/>
                  </a:lnTo>
                  <a:lnTo>
                    <a:pt x="40" y="170"/>
                  </a:lnTo>
                  <a:lnTo>
                    <a:pt x="60" y="146"/>
                  </a:lnTo>
                  <a:lnTo>
                    <a:pt x="80" y="125"/>
                  </a:lnTo>
                  <a:lnTo>
                    <a:pt x="101" y="101"/>
                  </a:lnTo>
                  <a:lnTo>
                    <a:pt x="121" y="78"/>
                  </a:lnTo>
                  <a:lnTo>
                    <a:pt x="139" y="54"/>
                  </a:lnTo>
                  <a:lnTo>
                    <a:pt x="154" y="27"/>
                  </a:lnTo>
                  <a:lnTo>
                    <a:pt x="165" y="0"/>
                  </a:lnTo>
                  <a:lnTo>
                    <a:pt x="177" y="40"/>
                  </a:lnTo>
                  <a:lnTo>
                    <a:pt x="181" y="80"/>
                  </a:lnTo>
                  <a:lnTo>
                    <a:pt x="177" y="118"/>
                  </a:lnTo>
                  <a:lnTo>
                    <a:pt x="166" y="156"/>
                  </a:lnTo>
                  <a:lnTo>
                    <a:pt x="154" y="193"/>
                  </a:lnTo>
                  <a:lnTo>
                    <a:pt x="137" y="231"/>
                  </a:lnTo>
                  <a:lnTo>
                    <a:pt x="125" y="268"/>
                  </a:lnTo>
                  <a:lnTo>
                    <a:pt x="114" y="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80" name="Freeform 51"/>
            <p:cNvSpPr>
              <a:spLocks/>
            </p:cNvSpPr>
            <p:nvPr/>
          </p:nvSpPr>
          <p:spPr bwMode="auto">
            <a:xfrm>
              <a:off x="3732" y="2309"/>
              <a:ext cx="58" cy="19"/>
            </a:xfrm>
            <a:custGeom>
              <a:avLst/>
              <a:gdLst>
                <a:gd name="T0" fmla="*/ 114 w 116"/>
                <a:gd name="T1" fmla="*/ 1 h 38"/>
                <a:gd name="T2" fmla="*/ 116 w 116"/>
                <a:gd name="T3" fmla="*/ 12 h 38"/>
                <a:gd name="T4" fmla="*/ 109 w 116"/>
                <a:gd name="T5" fmla="*/ 21 h 38"/>
                <a:gd name="T6" fmla="*/ 98 w 116"/>
                <a:gd name="T7" fmla="*/ 30 h 38"/>
                <a:gd name="T8" fmla="*/ 89 w 116"/>
                <a:gd name="T9" fmla="*/ 36 h 38"/>
                <a:gd name="T10" fmla="*/ 76 w 116"/>
                <a:gd name="T11" fmla="*/ 38 h 38"/>
                <a:gd name="T12" fmla="*/ 64 w 116"/>
                <a:gd name="T13" fmla="*/ 38 h 38"/>
                <a:gd name="T14" fmla="*/ 53 w 116"/>
                <a:gd name="T15" fmla="*/ 36 h 38"/>
                <a:gd name="T16" fmla="*/ 40 w 116"/>
                <a:gd name="T17" fmla="*/ 34 h 38"/>
                <a:gd name="T18" fmla="*/ 29 w 116"/>
                <a:gd name="T19" fmla="*/ 29 h 38"/>
                <a:gd name="T20" fmla="*/ 18 w 116"/>
                <a:gd name="T21" fmla="*/ 23 h 38"/>
                <a:gd name="T22" fmla="*/ 9 w 116"/>
                <a:gd name="T23" fmla="*/ 18 h 38"/>
                <a:gd name="T24" fmla="*/ 0 w 116"/>
                <a:gd name="T25" fmla="*/ 10 h 38"/>
                <a:gd name="T26" fmla="*/ 0 w 116"/>
                <a:gd name="T27" fmla="*/ 7 h 38"/>
                <a:gd name="T28" fmla="*/ 0 w 116"/>
                <a:gd name="T29" fmla="*/ 3 h 38"/>
                <a:gd name="T30" fmla="*/ 2 w 116"/>
                <a:gd name="T31" fmla="*/ 1 h 38"/>
                <a:gd name="T32" fmla="*/ 6 w 116"/>
                <a:gd name="T33" fmla="*/ 0 h 38"/>
                <a:gd name="T34" fmla="*/ 17 w 116"/>
                <a:gd name="T35" fmla="*/ 5 h 38"/>
                <a:gd name="T36" fmla="*/ 31 w 116"/>
                <a:gd name="T37" fmla="*/ 9 h 38"/>
                <a:gd name="T38" fmla="*/ 45 w 116"/>
                <a:gd name="T39" fmla="*/ 10 h 38"/>
                <a:gd name="T40" fmla="*/ 60 w 116"/>
                <a:gd name="T41" fmla="*/ 10 h 38"/>
                <a:gd name="T42" fmla="*/ 74 w 116"/>
                <a:gd name="T43" fmla="*/ 10 h 38"/>
                <a:gd name="T44" fmla="*/ 89 w 116"/>
                <a:gd name="T45" fmla="*/ 9 h 38"/>
                <a:gd name="T46" fmla="*/ 101 w 116"/>
                <a:gd name="T47" fmla="*/ 5 h 38"/>
                <a:gd name="T48" fmla="*/ 114 w 116"/>
                <a:gd name="T49" fmla="*/ 1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6"/>
                <a:gd name="T76" fmla="*/ 0 h 38"/>
                <a:gd name="T77" fmla="*/ 116 w 116"/>
                <a:gd name="T78" fmla="*/ 38 h 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6" h="38">
                  <a:moveTo>
                    <a:pt x="114" y="1"/>
                  </a:moveTo>
                  <a:lnTo>
                    <a:pt x="116" y="12"/>
                  </a:lnTo>
                  <a:lnTo>
                    <a:pt x="109" y="21"/>
                  </a:lnTo>
                  <a:lnTo>
                    <a:pt x="98" y="30"/>
                  </a:lnTo>
                  <a:lnTo>
                    <a:pt x="89" y="36"/>
                  </a:lnTo>
                  <a:lnTo>
                    <a:pt x="76" y="38"/>
                  </a:lnTo>
                  <a:lnTo>
                    <a:pt x="64" y="38"/>
                  </a:lnTo>
                  <a:lnTo>
                    <a:pt x="53" y="36"/>
                  </a:lnTo>
                  <a:lnTo>
                    <a:pt x="40" y="34"/>
                  </a:lnTo>
                  <a:lnTo>
                    <a:pt x="29" y="29"/>
                  </a:lnTo>
                  <a:lnTo>
                    <a:pt x="18" y="23"/>
                  </a:lnTo>
                  <a:lnTo>
                    <a:pt x="9" y="18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0"/>
                  </a:lnTo>
                  <a:lnTo>
                    <a:pt x="17" y="5"/>
                  </a:lnTo>
                  <a:lnTo>
                    <a:pt x="31" y="9"/>
                  </a:lnTo>
                  <a:lnTo>
                    <a:pt x="45" y="10"/>
                  </a:lnTo>
                  <a:lnTo>
                    <a:pt x="60" y="10"/>
                  </a:lnTo>
                  <a:lnTo>
                    <a:pt x="74" y="10"/>
                  </a:lnTo>
                  <a:lnTo>
                    <a:pt x="89" y="9"/>
                  </a:lnTo>
                  <a:lnTo>
                    <a:pt x="101" y="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81" name="Freeform 52"/>
            <p:cNvSpPr>
              <a:spLocks/>
            </p:cNvSpPr>
            <p:nvPr/>
          </p:nvSpPr>
          <p:spPr bwMode="auto">
            <a:xfrm>
              <a:off x="4498" y="2333"/>
              <a:ext cx="77" cy="123"/>
            </a:xfrm>
            <a:custGeom>
              <a:avLst/>
              <a:gdLst>
                <a:gd name="T0" fmla="*/ 154 w 156"/>
                <a:gd name="T1" fmla="*/ 130 h 246"/>
                <a:gd name="T2" fmla="*/ 156 w 156"/>
                <a:gd name="T3" fmla="*/ 153 h 246"/>
                <a:gd name="T4" fmla="*/ 151 w 156"/>
                <a:gd name="T5" fmla="*/ 144 h 246"/>
                <a:gd name="T6" fmla="*/ 143 w 156"/>
                <a:gd name="T7" fmla="*/ 135 h 246"/>
                <a:gd name="T8" fmla="*/ 134 w 156"/>
                <a:gd name="T9" fmla="*/ 128 h 246"/>
                <a:gd name="T10" fmla="*/ 125 w 156"/>
                <a:gd name="T11" fmla="*/ 123 h 246"/>
                <a:gd name="T12" fmla="*/ 107 w 156"/>
                <a:gd name="T13" fmla="*/ 126 h 246"/>
                <a:gd name="T14" fmla="*/ 93 w 156"/>
                <a:gd name="T15" fmla="*/ 133 h 246"/>
                <a:gd name="T16" fmla="*/ 80 w 156"/>
                <a:gd name="T17" fmla="*/ 144 h 246"/>
                <a:gd name="T18" fmla="*/ 69 w 156"/>
                <a:gd name="T19" fmla="*/ 157 h 246"/>
                <a:gd name="T20" fmla="*/ 60 w 156"/>
                <a:gd name="T21" fmla="*/ 171 h 246"/>
                <a:gd name="T22" fmla="*/ 51 w 156"/>
                <a:gd name="T23" fmla="*/ 188 h 246"/>
                <a:gd name="T24" fmla="*/ 40 w 156"/>
                <a:gd name="T25" fmla="*/ 202 h 246"/>
                <a:gd name="T26" fmla="*/ 29 w 156"/>
                <a:gd name="T27" fmla="*/ 215 h 246"/>
                <a:gd name="T28" fmla="*/ 26 w 156"/>
                <a:gd name="T29" fmla="*/ 224 h 246"/>
                <a:gd name="T30" fmla="*/ 20 w 156"/>
                <a:gd name="T31" fmla="*/ 231 h 246"/>
                <a:gd name="T32" fmla="*/ 13 w 156"/>
                <a:gd name="T33" fmla="*/ 238 h 246"/>
                <a:gd name="T34" fmla="*/ 8 w 156"/>
                <a:gd name="T35" fmla="*/ 246 h 246"/>
                <a:gd name="T36" fmla="*/ 11 w 156"/>
                <a:gd name="T37" fmla="*/ 186 h 246"/>
                <a:gd name="T38" fmla="*/ 11 w 156"/>
                <a:gd name="T39" fmla="*/ 121 h 246"/>
                <a:gd name="T40" fmla="*/ 8 w 156"/>
                <a:gd name="T41" fmla="*/ 56 h 246"/>
                <a:gd name="T42" fmla="*/ 0 w 156"/>
                <a:gd name="T43" fmla="*/ 0 h 246"/>
                <a:gd name="T44" fmla="*/ 80 w 156"/>
                <a:gd name="T45" fmla="*/ 10 h 246"/>
                <a:gd name="T46" fmla="*/ 154 w 156"/>
                <a:gd name="T47" fmla="*/ 130 h 24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6"/>
                <a:gd name="T73" fmla="*/ 0 h 246"/>
                <a:gd name="T74" fmla="*/ 156 w 156"/>
                <a:gd name="T75" fmla="*/ 246 h 24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6" h="246">
                  <a:moveTo>
                    <a:pt x="154" y="130"/>
                  </a:moveTo>
                  <a:lnTo>
                    <a:pt x="156" y="153"/>
                  </a:lnTo>
                  <a:lnTo>
                    <a:pt x="151" y="144"/>
                  </a:lnTo>
                  <a:lnTo>
                    <a:pt x="143" y="135"/>
                  </a:lnTo>
                  <a:lnTo>
                    <a:pt x="134" y="128"/>
                  </a:lnTo>
                  <a:lnTo>
                    <a:pt x="125" y="123"/>
                  </a:lnTo>
                  <a:lnTo>
                    <a:pt x="107" y="126"/>
                  </a:lnTo>
                  <a:lnTo>
                    <a:pt x="93" y="133"/>
                  </a:lnTo>
                  <a:lnTo>
                    <a:pt x="80" y="144"/>
                  </a:lnTo>
                  <a:lnTo>
                    <a:pt x="69" y="157"/>
                  </a:lnTo>
                  <a:lnTo>
                    <a:pt x="60" y="171"/>
                  </a:lnTo>
                  <a:lnTo>
                    <a:pt x="51" y="188"/>
                  </a:lnTo>
                  <a:lnTo>
                    <a:pt x="40" y="202"/>
                  </a:lnTo>
                  <a:lnTo>
                    <a:pt x="29" y="215"/>
                  </a:lnTo>
                  <a:lnTo>
                    <a:pt x="26" y="224"/>
                  </a:lnTo>
                  <a:lnTo>
                    <a:pt x="20" y="231"/>
                  </a:lnTo>
                  <a:lnTo>
                    <a:pt x="13" y="238"/>
                  </a:lnTo>
                  <a:lnTo>
                    <a:pt x="8" y="246"/>
                  </a:lnTo>
                  <a:lnTo>
                    <a:pt x="11" y="186"/>
                  </a:lnTo>
                  <a:lnTo>
                    <a:pt x="11" y="121"/>
                  </a:lnTo>
                  <a:lnTo>
                    <a:pt x="8" y="56"/>
                  </a:lnTo>
                  <a:lnTo>
                    <a:pt x="0" y="0"/>
                  </a:lnTo>
                  <a:lnTo>
                    <a:pt x="80" y="10"/>
                  </a:lnTo>
                  <a:lnTo>
                    <a:pt x="154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82" name="Freeform 53"/>
            <p:cNvSpPr>
              <a:spLocks/>
            </p:cNvSpPr>
            <p:nvPr/>
          </p:nvSpPr>
          <p:spPr bwMode="auto">
            <a:xfrm>
              <a:off x="3791" y="2361"/>
              <a:ext cx="64" cy="88"/>
            </a:xfrm>
            <a:custGeom>
              <a:avLst/>
              <a:gdLst>
                <a:gd name="T0" fmla="*/ 115 w 128"/>
                <a:gd name="T1" fmla="*/ 117 h 177"/>
                <a:gd name="T2" fmla="*/ 103 w 128"/>
                <a:gd name="T3" fmla="*/ 128 h 177"/>
                <a:gd name="T4" fmla="*/ 90 w 128"/>
                <a:gd name="T5" fmla="*/ 141 h 177"/>
                <a:gd name="T6" fmla="*/ 76 w 128"/>
                <a:gd name="T7" fmla="*/ 155 h 177"/>
                <a:gd name="T8" fmla="*/ 59 w 128"/>
                <a:gd name="T9" fmla="*/ 166 h 177"/>
                <a:gd name="T10" fmla="*/ 45 w 128"/>
                <a:gd name="T11" fmla="*/ 173 h 177"/>
                <a:gd name="T12" fmla="*/ 29 w 128"/>
                <a:gd name="T13" fmla="*/ 177 h 177"/>
                <a:gd name="T14" fmla="*/ 14 w 128"/>
                <a:gd name="T15" fmla="*/ 171 h 177"/>
                <a:gd name="T16" fmla="*/ 0 w 128"/>
                <a:gd name="T17" fmla="*/ 159 h 177"/>
                <a:gd name="T18" fmla="*/ 18 w 128"/>
                <a:gd name="T19" fmla="*/ 144 h 177"/>
                <a:gd name="T20" fmla="*/ 36 w 128"/>
                <a:gd name="T21" fmla="*/ 128 h 177"/>
                <a:gd name="T22" fmla="*/ 54 w 128"/>
                <a:gd name="T23" fmla="*/ 112 h 177"/>
                <a:gd name="T24" fmla="*/ 70 w 128"/>
                <a:gd name="T25" fmla="*/ 92 h 177"/>
                <a:gd name="T26" fmla="*/ 83 w 128"/>
                <a:gd name="T27" fmla="*/ 70 h 177"/>
                <a:gd name="T28" fmla="*/ 96 w 128"/>
                <a:gd name="T29" fmla="*/ 48 h 177"/>
                <a:gd name="T30" fmla="*/ 103 w 128"/>
                <a:gd name="T31" fmla="*/ 25 h 177"/>
                <a:gd name="T32" fmla="*/ 106 w 128"/>
                <a:gd name="T33" fmla="*/ 0 h 177"/>
                <a:gd name="T34" fmla="*/ 119 w 128"/>
                <a:gd name="T35" fmla="*/ 27 h 177"/>
                <a:gd name="T36" fmla="*/ 128 w 128"/>
                <a:gd name="T37" fmla="*/ 56 h 177"/>
                <a:gd name="T38" fmla="*/ 128 w 128"/>
                <a:gd name="T39" fmla="*/ 86 h 177"/>
                <a:gd name="T40" fmla="*/ 115 w 128"/>
                <a:gd name="T41" fmla="*/ 117 h 1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8"/>
                <a:gd name="T64" fmla="*/ 0 h 177"/>
                <a:gd name="T65" fmla="*/ 128 w 128"/>
                <a:gd name="T66" fmla="*/ 177 h 17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8" h="177">
                  <a:moveTo>
                    <a:pt x="115" y="117"/>
                  </a:moveTo>
                  <a:lnTo>
                    <a:pt x="103" y="128"/>
                  </a:lnTo>
                  <a:lnTo>
                    <a:pt x="90" y="141"/>
                  </a:lnTo>
                  <a:lnTo>
                    <a:pt x="76" y="155"/>
                  </a:lnTo>
                  <a:lnTo>
                    <a:pt x="59" y="166"/>
                  </a:lnTo>
                  <a:lnTo>
                    <a:pt x="45" y="173"/>
                  </a:lnTo>
                  <a:lnTo>
                    <a:pt x="29" y="177"/>
                  </a:lnTo>
                  <a:lnTo>
                    <a:pt x="14" y="171"/>
                  </a:lnTo>
                  <a:lnTo>
                    <a:pt x="0" y="159"/>
                  </a:lnTo>
                  <a:lnTo>
                    <a:pt x="18" y="144"/>
                  </a:lnTo>
                  <a:lnTo>
                    <a:pt x="36" y="128"/>
                  </a:lnTo>
                  <a:lnTo>
                    <a:pt x="54" y="112"/>
                  </a:lnTo>
                  <a:lnTo>
                    <a:pt x="70" y="92"/>
                  </a:lnTo>
                  <a:lnTo>
                    <a:pt x="83" y="70"/>
                  </a:lnTo>
                  <a:lnTo>
                    <a:pt x="96" y="48"/>
                  </a:lnTo>
                  <a:lnTo>
                    <a:pt x="103" y="25"/>
                  </a:lnTo>
                  <a:lnTo>
                    <a:pt x="106" y="0"/>
                  </a:lnTo>
                  <a:lnTo>
                    <a:pt x="119" y="27"/>
                  </a:lnTo>
                  <a:lnTo>
                    <a:pt x="128" y="56"/>
                  </a:lnTo>
                  <a:lnTo>
                    <a:pt x="128" y="86"/>
                  </a:lnTo>
                  <a:lnTo>
                    <a:pt x="115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83" name="Freeform 54"/>
            <p:cNvSpPr>
              <a:spLocks/>
            </p:cNvSpPr>
            <p:nvPr/>
          </p:nvSpPr>
          <p:spPr bwMode="auto">
            <a:xfrm>
              <a:off x="3595" y="2378"/>
              <a:ext cx="113" cy="95"/>
            </a:xfrm>
            <a:custGeom>
              <a:avLst/>
              <a:gdLst>
                <a:gd name="T0" fmla="*/ 226 w 226"/>
                <a:gd name="T1" fmla="*/ 159 h 190"/>
                <a:gd name="T2" fmla="*/ 214 w 226"/>
                <a:gd name="T3" fmla="*/ 165 h 190"/>
                <a:gd name="T4" fmla="*/ 203 w 226"/>
                <a:gd name="T5" fmla="*/ 172 h 190"/>
                <a:gd name="T6" fmla="*/ 192 w 226"/>
                <a:gd name="T7" fmla="*/ 179 h 190"/>
                <a:gd name="T8" fmla="*/ 183 w 226"/>
                <a:gd name="T9" fmla="*/ 190 h 190"/>
                <a:gd name="T10" fmla="*/ 156 w 226"/>
                <a:gd name="T11" fmla="*/ 184 h 190"/>
                <a:gd name="T12" fmla="*/ 131 w 226"/>
                <a:gd name="T13" fmla="*/ 177 h 190"/>
                <a:gd name="T14" fmla="*/ 107 w 226"/>
                <a:gd name="T15" fmla="*/ 166 h 190"/>
                <a:gd name="T16" fmla="*/ 84 w 226"/>
                <a:gd name="T17" fmla="*/ 154 h 190"/>
                <a:gd name="T18" fmla="*/ 62 w 226"/>
                <a:gd name="T19" fmla="*/ 139 h 190"/>
                <a:gd name="T20" fmla="*/ 40 w 226"/>
                <a:gd name="T21" fmla="*/ 123 h 190"/>
                <a:gd name="T22" fmla="*/ 20 w 226"/>
                <a:gd name="T23" fmla="*/ 105 h 190"/>
                <a:gd name="T24" fmla="*/ 0 w 226"/>
                <a:gd name="T25" fmla="*/ 85 h 190"/>
                <a:gd name="T26" fmla="*/ 26 w 226"/>
                <a:gd name="T27" fmla="*/ 0 h 190"/>
                <a:gd name="T28" fmla="*/ 47 w 226"/>
                <a:gd name="T29" fmla="*/ 24 h 190"/>
                <a:gd name="T30" fmla="*/ 71 w 226"/>
                <a:gd name="T31" fmla="*/ 45 h 190"/>
                <a:gd name="T32" fmla="*/ 94 w 226"/>
                <a:gd name="T33" fmla="*/ 67 h 190"/>
                <a:gd name="T34" fmla="*/ 120 w 226"/>
                <a:gd name="T35" fmla="*/ 89 h 190"/>
                <a:gd name="T36" fmla="*/ 145 w 226"/>
                <a:gd name="T37" fmla="*/ 109 h 190"/>
                <a:gd name="T38" fmla="*/ 172 w 226"/>
                <a:gd name="T39" fmla="*/ 127 h 190"/>
                <a:gd name="T40" fmla="*/ 199 w 226"/>
                <a:gd name="T41" fmla="*/ 145 h 190"/>
                <a:gd name="T42" fmla="*/ 226 w 226"/>
                <a:gd name="T43" fmla="*/ 159 h 1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26"/>
                <a:gd name="T67" fmla="*/ 0 h 190"/>
                <a:gd name="T68" fmla="*/ 226 w 226"/>
                <a:gd name="T69" fmla="*/ 190 h 1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26" h="190">
                  <a:moveTo>
                    <a:pt x="226" y="159"/>
                  </a:moveTo>
                  <a:lnTo>
                    <a:pt x="214" y="165"/>
                  </a:lnTo>
                  <a:lnTo>
                    <a:pt x="203" y="172"/>
                  </a:lnTo>
                  <a:lnTo>
                    <a:pt x="192" y="179"/>
                  </a:lnTo>
                  <a:lnTo>
                    <a:pt x="183" y="190"/>
                  </a:lnTo>
                  <a:lnTo>
                    <a:pt x="156" y="184"/>
                  </a:lnTo>
                  <a:lnTo>
                    <a:pt x="131" y="177"/>
                  </a:lnTo>
                  <a:lnTo>
                    <a:pt x="107" y="166"/>
                  </a:lnTo>
                  <a:lnTo>
                    <a:pt x="84" y="154"/>
                  </a:lnTo>
                  <a:lnTo>
                    <a:pt x="62" y="139"/>
                  </a:lnTo>
                  <a:lnTo>
                    <a:pt x="40" y="123"/>
                  </a:lnTo>
                  <a:lnTo>
                    <a:pt x="20" y="105"/>
                  </a:lnTo>
                  <a:lnTo>
                    <a:pt x="0" y="85"/>
                  </a:lnTo>
                  <a:lnTo>
                    <a:pt x="26" y="0"/>
                  </a:lnTo>
                  <a:lnTo>
                    <a:pt x="47" y="24"/>
                  </a:lnTo>
                  <a:lnTo>
                    <a:pt x="71" y="45"/>
                  </a:lnTo>
                  <a:lnTo>
                    <a:pt x="94" y="67"/>
                  </a:lnTo>
                  <a:lnTo>
                    <a:pt x="120" y="89"/>
                  </a:lnTo>
                  <a:lnTo>
                    <a:pt x="145" y="109"/>
                  </a:lnTo>
                  <a:lnTo>
                    <a:pt x="172" y="127"/>
                  </a:lnTo>
                  <a:lnTo>
                    <a:pt x="199" y="145"/>
                  </a:lnTo>
                  <a:lnTo>
                    <a:pt x="226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84" name="Freeform 55"/>
            <p:cNvSpPr>
              <a:spLocks/>
            </p:cNvSpPr>
            <p:nvPr/>
          </p:nvSpPr>
          <p:spPr bwMode="auto">
            <a:xfrm>
              <a:off x="4011" y="2384"/>
              <a:ext cx="132" cy="209"/>
            </a:xfrm>
            <a:custGeom>
              <a:avLst/>
              <a:gdLst>
                <a:gd name="T0" fmla="*/ 266 w 266"/>
                <a:gd name="T1" fmla="*/ 39 h 417"/>
                <a:gd name="T2" fmla="*/ 244 w 266"/>
                <a:gd name="T3" fmla="*/ 56 h 417"/>
                <a:gd name="T4" fmla="*/ 242 w 266"/>
                <a:gd name="T5" fmla="*/ 81 h 417"/>
                <a:gd name="T6" fmla="*/ 248 w 266"/>
                <a:gd name="T7" fmla="*/ 106 h 417"/>
                <a:gd name="T8" fmla="*/ 251 w 266"/>
                <a:gd name="T9" fmla="*/ 128 h 417"/>
                <a:gd name="T10" fmla="*/ 260 w 266"/>
                <a:gd name="T11" fmla="*/ 184 h 417"/>
                <a:gd name="T12" fmla="*/ 251 w 266"/>
                <a:gd name="T13" fmla="*/ 213 h 417"/>
                <a:gd name="T14" fmla="*/ 242 w 266"/>
                <a:gd name="T15" fmla="*/ 240 h 417"/>
                <a:gd name="T16" fmla="*/ 231 w 266"/>
                <a:gd name="T17" fmla="*/ 269 h 417"/>
                <a:gd name="T18" fmla="*/ 221 w 266"/>
                <a:gd name="T19" fmla="*/ 296 h 417"/>
                <a:gd name="T20" fmla="*/ 210 w 266"/>
                <a:gd name="T21" fmla="*/ 323 h 417"/>
                <a:gd name="T22" fmla="*/ 199 w 266"/>
                <a:gd name="T23" fmla="*/ 350 h 417"/>
                <a:gd name="T24" fmla="*/ 184 w 266"/>
                <a:gd name="T25" fmla="*/ 378 h 417"/>
                <a:gd name="T26" fmla="*/ 170 w 266"/>
                <a:gd name="T27" fmla="*/ 405 h 417"/>
                <a:gd name="T28" fmla="*/ 163 w 266"/>
                <a:gd name="T29" fmla="*/ 414 h 417"/>
                <a:gd name="T30" fmla="*/ 156 w 266"/>
                <a:gd name="T31" fmla="*/ 417 h 417"/>
                <a:gd name="T32" fmla="*/ 148 w 266"/>
                <a:gd name="T33" fmla="*/ 417 h 417"/>
                <a:gd name="T34" fmla="*/ 139 w 266"/>
                <a:gd name="T35" fmla="*/ 416 h 417"/>
                <a:gd name="T36" fmla="*/ 132 w 266"/>
                <a:gd name="T37" fmla="*/ 412 h 417"/>
                <a:gd name="T38" fmla="*/ 125 w 266"/>
                <a:gd name="T39" fmla="*/ 408 h 417"/>
                <a:gd name="T40" fmla="*/ 116 w 266"/>
                <a:gd name="T41" fmla="*/ 405 h 417"/>
                <a:gd name="T42" fmla="*/ 109 w 266"/>
                <a:gd name="T43" fmla="*/ 401 h 417"/>
                <a:gd name="T44" fmla="*/ 96 w 266"/>
                <a:gd name="T45" fmla="*/ 397 h 417"/>
                <a:gd name="T46" fmla="*/ 83 w 266"/>
                <a:gd name="T47" fmla="*/ 396 h 417"/>
                <a:gd name="T48" fmla="*/ 71 w 266"/>
                <a:gd name="T49" fmla="*/ 396 h 417"/>
                <a:gd name="T50" fmla="*/ 56 w 266"/>
                <a:gd name="T51" fmla="*/ 394 h 417"/>
                <a:gd name="T52" fmla="*/ 43 w 266"/>
                <a:gd name="T53" fmla="*/ 390 h 417"/>
                <a:gd name="T54" fmla="*/ 33 w 266"/>
                <a:gd name="T55" fmla="*/ 385 h 417"/>
                <a:gd name="T56" fmla="*/ 24 w 266"/>
                <a:gd name="T57" fmla="*/ 376 h 417"/>
                <a:gd name="T58" fmla="*/ 18 w 266"/>
                <a:gd name="T59" fmla="*/ 361 h 417"/>
                <a:gd name="T60" fmla="*/ 5 w 266"/>
                <a:gd name="T61" fmla="*/ 318 h 417"/>
                <a:gd name="T62" fmla="*/ 0 w 266"/>
                <a:gd name="T63" fmla="*/ 273 h 417"/>
                <a:gd name="T64" fmla="*/ 0 w 266"/>
                <a:gd name="T65" fmla="*/ 228 h 417"/>
                <a:gd name="T66" fmla="*/ 4 w 266"/>
                <a:gd name="T67" fmla="*/ 180 h 417"/>
                <a:gd name="T68" fmla="*/ 11 w 266"/>
                <a:gd name="T69" fmla="*/ 135 h 417"/>
                <a:gd name="T70" fmla="*/ 20 w 266"/>
                <a:gd name="T71" fmla="*/ 90 h 417"/>
                <a:gd name="T72" fmla="*/ 31 w 266"/>
                <a:gd name="T73" fmla="*/ 47 h 417"/>
                <a:gd name="T74" fmla="*/ 42 w 266"/>
                <a:gd name="T75" fmla="*/ 3 h 417"/>
                <a:gd name="T76" fmla="*/ 72 w 266"/>
                <a:gd name="T77" fmla="*/ 1 h 417"/>
                <a:gd name="T78" fmla="*/ 101 w 266"/>
                <a:gd name="T79" fmla="*/ 0 h 417"/>
                <a:gd name="T80" fmla="*/ 132 w 266"/>
                <a:gd name="T81" fmla="*/ 1 h 417"/>
                <a:gd name="T82" fmla="*/ 161 w 266"/>
                <a:gd name="T83" fmla="*/ 3 h 417"/>
                <a:gd name="T84" fmla="*/ 188 w 266"/>
                <a:gd name="T85" fmla="*/ 9 h 417"/>
                <a:gd name="T86" fmla="*/ 215 w 266"/>
                <a:gd name="T87" fmla="*/ 16 h 417"/>
                <a:gd name="T88" fmla="*/ 242 w 266"/>
                <a:gd name="T89" fmla="*/ 27 h 417"/>
                <a:gd name="T90" fmla="*/ 266 w 266"/>
                <a:gd name="T91" fmla="*/ 39 h 41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66"/>
                <a:gd name="T139" fmla="*/ 0 h 417"/>
                <a:gd name="T140" fmla="*/ 266 w 266"/>
                <a:gd name="T141" fmla="*/ 417 h 41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66" h="417">
                  <a:moveTo>
                    <a:pt x="266" y="39"/>
                  </a:moveTo>
                  <a:lnTo>
                    <a:pt x="244" y="56"/>
                  </a:lnTo>
                  <a:lnTo>
                    <a:pt x="242" y="81"/>
                  </a:lnTo>
                  <a:lnTo>
                    <a:pt x="248" y="106"/>
                  </a:lnTo>
                  <a:lnTo>
                    <a:pt x="251" y="128"/>
                  </a:lnTo>
                  <a:lnTo>
                    <a:pt x="260" y="184"/>
                  </a:lnTo>
                  <a:lnTo>
                    <a:pt x="251" y="213"/>
                  </a:lnTo>
                  <a:lnTo>
                    <a:pt x="242" y="240"/>
                  </a:lnTo>
                  <a:lnTo>
                    <a:pt x="231" y="269"/>
                  </a:lnTo>
                  <a:lnTo>
                    <a:pt x="221" y="296"/>
                  </a:lnTo>
                  <a:lnTo>
                    <a:pt x="210" y="323"/>
                  </a:lnTo>
                  <a:lnTo>
                    <a:pt x="199" y="350"/>
                  </a:lnTo>
                  <a:lnTo>
                    <a:pt x="184" y="378"/>
                  </a:lnTo>
                  <a:lnTo>
                    <a:pt x="170" y="405"/>
                  </a:lnTo>
                  <a:lnTo>
                    <a:pt x="163" y="414"/>
                  </a:lnTo>
                  <a:lnTo>
                    <a:pt x="156" y="417"/>
                  </a:lnTo>
                  <a:lnTo>
                    <a:pt x="148" y="417"/>
                  </a:lnTo>
                  <a:lnTo>
                    <a:pt x="139" y="416"/>
                  </a:lnTo>
                  <a:lnTo>
                    <a:pt x="132" y="412"/>
                  </a:lnTo>
                  <a:lnTo>
                    <a:pt x="125" y="408"/>
                  </a:lnTo>
                  <a:lnTo>
                    <a:pt x="116" y="405"/>
                  </a:lnTo>
                  <a:lnTo>
                    <a:pt x="109" y="401"/>
                  </a:lnTo>
                  <a:lnTo>
                    <a:pt x="96" y="397"/>
                  </a:lnTo>
                  <a:lnTo>
                    <a:pt x="83" y="396"/>
                  </a:lnTo>
                  <a:lnTo>
                    <a:pt x="71" y="396"/>
                  </a:lnTo>
                  <a:lnTo>
                    <a:pt x="56" y="394"/>
                  </a:lnTo>
                  <a:lnTo>
                    <a:pt x="43" y="390"/>
                  </a:lnTo>
                  <a:lnTo>
                    <a:pt x="33" y="385"/>
                  </a:lnTo>
                  <a:lnTo>
                    <a:pt x="24" y="376"/>
                  </a:lnTo>
                  <a:lnTo>
                    <a:pt x="18" y="361"/>
                  </a:lnTo>
                  <a:lnTo>
                    <a:pt x="5" y="318"/>
                  </a:lnTo>
                  <a:lnTo>
                    <a:pt x="0" y="273"/>
                  </a:lnTo>
                  <a:lnTo>
                    <a:pt x="0" y="228"/>
                  </a:lnTo>
                  <a:lnTo>
                    <a:pt x="4" y="180"/>
                  </a:lnTo>
                  <a:lnTo>
                    <a:pt x="11" y="135"/>
                  </a:lnTo>
                  <a:lnTo>
                    <a:pt x="20" y="90"/>
                  </a:lnTo>
                  <a:lnTo>
                    <a:pt x="31" y="47"/>
                  </a:lnTo>
                  <a:lnTo>
                    <a:pt x="42" y="3"/>
                  </a:lnTo>
                  <a:lnTo>
                    <a:pt x="72" y="1"/>
                  </a:lnTo>
                  <a:lnTo>
                    <a:pt x="101" y="0"/>
                  </a:lnTo>
                  <a:lnTo>
                    <a:pt x="132" y="1"/>
                  </a:lnTo>
                  <a:lnTo>
                    <a:pt x="161" y="3"/>
                  </a:lnTo>
                  <a:lnTo>
                    <a:pt x="188" y="9"/>
                  </a:lnTo>
                  <a:lnTo>
                    <a:pt x="215" y="16"/>
                  </a:lnTo>
                  <a:lnTo>
                    <a:pt x="242" y="27"/>
                  </a:lnTo>
                  <a:lnTo>
                    <a:pt x="266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85" name="Freeform 56"/>
            <p:cNvSpPr>
              <a:spLocks/>
            </p:cNvSpPr>
            <p:nvPr/>
          </p:nvSpPr>
          <p:spPr bwMode="auto">
            <a:xfrm>
              <a:off x="4516" y="2386"/>
              <a:ext cx="153" cy="317"/>
            </a:xfrm>
            <a:custGeom>
              <a:avLst/>
              <a:gdLst>
                <a:gd name="T0" fmla="*/ 285 w 307"/>
                <a:gd name="T1" fmla="*/ 132 h 633"/>
                <a:gd name="T2" fmla="*/ 302 w 307"/>
                <a:gd name="T3" fmla="*/ 205 h 633"/>
                <a:gd name="T4" fmla="*/ 274 w 307"/>
                <a:gd name="T5" fmla="*/ 311 h 633"/>
                <a:gd name="T6" fmla="*/ 242 w 307"/>
                <a:gd name="T7" fmla="*/ 416 h 633"/>
                <a:gd name="T8" fmla="*/ 215 w 307"/>
                <a:gd name="T9" fmla="*/ 498 h 633"/>
                <a:gd name="T10" fmla="*/ 179 w 307"/>
                <a:gd name="T11" fmla="*/ 566 h 633"/>
                <a:gd name="T12" fmla="*/ 141 w 307"/>
                <a:gd name="T13" fmla="*/ 633 h 633"/>
                <a:gd name="T14" fmla="*/ 47 w 307"/>
                <a:gd name="T15" fmla="*/ 463 h 633"/>
                <a:gd name="T16" fmla="*/ 12 w 307"/>
                <a:gd name="T17" fmla="*/ 272 h 633"/>
                <a:gd name="T18" fmla="*/ 68 w 307"/>
                <a:gd name="T19" fmla="*/ 45 h 633"/>
                <a:gd name="T20" fmla="*/ 86 w 307"/>
                <a:gd name="T21" fmla="*/ 42 h 633"/>
                <a:gd name="T22" fmla="*/ 108 w 307"/>
                <a:gd name="T23" fmla="*/ 58 h 633"/>
                <a:gd name="T24" fmla="*/ 115 w 307"/>
                <a:gd name="T25" fmla="*/ 91 h 633"/>
                <a:gd name="T26" fmla="*/ 112 w 307"/>
                <a:gd name="T27" fmla="*/ 201 h 633"/>
                <a:gd name="T28" fmla="*/ 72 w 307"/>
                <a:gd name="T29" fmla="*/ 114 h 633"/>
                <a:gd name="T30" fmla="*/ 70 w 307"/>
                <a:gd name="T31" fmla="*/ 71 h 633"/>
                <a:gd name="T32" fmla="*/ 61 w 307"/>
                <a:gd name="T33" fmla="*/ 62 h 633"/>
                <a:gd name="T34" fmla="*/ 52 w 307"/>
                <a:gd name="T35" fmla="*/ 67 h 633"/>
                <a:gd name="T36" fmla="*/ 61 w 307"/>
                <a:gd name="T37" fmla="*/ 170 h 633"/>
                <a:gd name="T38" fmla="*/ 101 w 307"/>
                <a:gd name="T39" fmla="*/ 223 h 633"/>
                <a:gd name="T40" fmla="*/ 115 w 307"/>
                <a:gd name="T41" fmla="*/ 268 h 633"/>
                <a:gd name="T42" fmla="*/ 90 w 307"/>
                <a:gd name="T43" fmla="*/ 317 h 633"/>
                <a:gd name="T44" fmla="*/ 77 w 307"/>
                <a:gd name="T45" fmla="*/ 366 h 633"/>
                <a:gd name="T46" fmla="*/ 119 w 307"/>
                <a:gd name="T47" fmla="*/ 476 h 633"/>
                <a:gd name="T48" fmla="*/ 126 w 307"/>
                <a:gd name="T49" fmla="*/ 583 h 633"/>
                <a:gd name="T50" fmla="*/ 139 w 307"/>
                <a:gd name="T51" fmla="*/ 588 h 633"/>
                <a:gd name="T52" fmla="*/ 142 w 307"/>
                <a:gd name="T53" fmla="*/ 467 h 633"/>
                <a:gd name="T54" fmla="*/ 123 w 307"/>
                <a:gd name="T55" fmla="*/ 344 h 633"/>
                <a:gd name="T56" fmla="*/ 137 w 307"/>
                <a:gd name="T57" fmla="*/ 302 h 633"/>
                <a:gd name="T58" fmla="*/ 161 w 307"/>
                <a:gd name="T59" fmla="*/ 264 h 633"/>
                <a:gd name="T60" fmla="*/ 191 w 307"/>
                <a:gd name="T61" fmla="*/ 230 h 633"/>
                <a:gd name="T62" fmla="*/ 222 w 307"/>
                <a:gd name="T63" fmla="*/ 192 h 633"/>
                <a:gd name="T64" fmla="*/ 245 w 307"/>
                <a:gd name="T65" fmla="*/ 149 h 633"/>
                <a:gd name="T66" fmla="*/ 253 w 307"/>
                <a:gd name="T67" fmla="*/ 87 h 633"/>
                <a:gd name="T68" fmla="*/ 253 w 307"/>
                <a:gd name="T69" fmla="*/ 60 h 633"/>
                <a:gd name="T70" fmla="*/ 235 w 307"/>
                <a:gd name="T71" fmla="*/ 76 h 633"/>
                <a:gd name="T72" fmla="*/ 222 w 307"/>
                <a:gd name="T73" fmla="*/ 134 h 633"/>
                <a:gd name="T74" fmla="*/ 202 w 307"/>
                <a:gd name="T75" fmla="*/ 188 h 633"/>
                <a:gd name="T76" fmla="*/ 177 w 307"/>
                <a:gd name="T77" fmla="*/ 183 h 633"/>
                <a:gd name="T78" fmla="*/ 204 w 307"/>
                <a:gd name="T79" fmla="*/ 26 h 633"/>
                <a:gd name="T80" fmla="*/ 233 w 307"/>
                <a:gd name="T81" fmla="*/ 0 h 633"/>
                <a:gd name="T82" fmla="*/ 265 w 307"/>
                <a:gd name="T83" fmla="*/ 44 h 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7"/>
                <a:gd name="T127" fmla="*/ 0 h 633"/>
                <a:gd name="T128" fmla="*/ 307 w 307"/>
                <a:gd name="T129" fmla="*/ 633 h 63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7" h="633">
                  <a:moveTo>
                    <a:pt x="276" y="93"/>
                  </a:moveTo>
                  <a:lnTo>
                    <a:pt x="280" y="112"/>
                  </a:lnTo>
                  <a:lnTo>
                    <a:pt x="285" y="132"/>
                  </a:lnTo>
                  <a:lnTo>
                    <a:pt x="294" y="150"/>
                  </a:lnTo>
                  <a:lnTo>
                    <a:pt x="307" y="168"/>
                  </a:lnTo>
                  <a:lnTo>
                    <a:pt x="302" y="205"/>
                  </a:lnTo>
                  <a:lnTo>
                    <a:pt x="292" y="241"/>
                  </a:lnTo>
                  <a:lnTo>
                    <a:pt x="283" y="277"/>
                  </a:lnTo>
                  <a:lnTo>
                    <a:pt x="274" y="311"/>
                  </a:lnTo>
                  <a:lnTo>
                    <a:pt x="264" y="346"/>
                  </a:lnTo>
                  <a:lnTo>
                    <a:pt x="251" y="380"/>
                  </a:lnTo>
                  <a:lnTo>
                    <a:pt x="242" y="416"/>
                  </a:lnTo>
                  <a:lnTo>
                    <a:pt x="231" y="451"/>
                  </a:lnTo>
                  <a:lnTo>
                    <a:pt x="224" y="474"/>
                  </a:lnTo>
                  <a:lnTo>
                    <a:pt x="215" y="498"/>
                  </a:lnTo>
                  <a:lnTo>
                    <a:pt x="204" y="521"/>
                  </a:lnTo>
                  <a:lnTo>
                    <a:pt x="191" y="545"/>
                  </a:lnTo>
                  <a:lnTo>
                    <a:pt x="179" y="566"/>
                  </a:lnTo>
                  <a:lnTo>
                    <a:pt x="166" y="588"/>
                  </a:lnTo>
                  <a:lnTo>
                    <a:pt x="153" y="611"/>
                  </a:lnTo>
                  <a:lnTo>
                    <a:pt x="141" y="633"/>
                  </a:lnTo>
                  <a:lnTo>
                    <a:pt x="101" y="581"/>
                  </a:lnTo>
                  <a:lnTo>
                    <a:pt x="70" y="525"/>
                  </a:lnTo>
                  <a:lnTo>
                    <a:pt x="47" y="463"/>
                  </a:lnTo>
                  <a:lnTo>
                    <a:pt x="30" y="402"/>
                  </a:lnTo>
                  <a:lnTo>
                    <a:pt x="20" y="337"/>
                  </a:lnTo>
                  <a:lnTo>
                    <a:pt x="12" y="272"/>
                  </a:lnTo>
                  <a:lnTo>
                    <a:pt x="5" y="205"/>
                  </a:lnTo>
                  <a:lnTo>
                    <a:pt x="0" y="140"/>
                  </a:lnTo>
                  <a:lnTo>
                    <a:pt x="68" y="45"/>
                  </a:lnTo>
                  <a:lnTo>
                    <a:pt x="74" y="44"/>
                  </a:lnTo>
                  <a:lnTo>
                    <a:pt x="81" y="42"/>
                  </a:lnTo>
                  <a:lnTo>
                    <a:pt x="86" y="42"/>
                  </a:lnTo>
                  <a:lnTo>
                    <a:pt x="94" y="42"/>
                  </a:lnTo>
                  <a:lnTo>
                    <a:pt x="103" y="49"/>
                  </a:lnTo>
                  <a:lnTo>
                    <a:pt x="108" y="58"/>
                  </a:lnTo>
                  <a:lnTo>
                    <a:pt x="112" y="64"/>
                  </a:lnTo>
                  <a:lnTo>
                    <a:pt x="121" y="60"/>
                  </a:lnTo>
                  <a:lnTo>
                    <a:pt x="115" y="91"/>
                  </a:lnTo>
                  <a:lnTo>
                    <a:pt x="112" y="127"/>
                  </a:lnTo>
                  <a:lnTo>
                    <a:pt x="110" y="165"/>
                  </a:lnTo>
                  <a:lnTo>
                    <a:pt x="112" y="201"/>
                  </a:lnTo>
                  <a:lnTo>
                    <a:pt x="94" y="174"/>
                  </a:lnTo>
                  <a:lnTo>
                    <a:pt x="79" y="145"/>
                  </a:lnTo>
                  <a:lnTo>
                    <a:pt x="72" y="114"/>
                  </a:lnTo>
                  <a:lnTo>
                    <a:pt x="76" y="82"/>
                  </a:lnTo>
                  <a:lnTo>
                    <a:pt x="72" y="76"/>
                  </a:lnTo>
                  <a:lnTo>
                    <a:pt x="70" y="71"/>
                  </a:lnTo>
                  <a:lnTo>
                    <a:pt x="68" y="65"/>
                  </a:lnTo>
                  <a:lnTo>
                    <a:pt x="63" y="62"/>
                  </a:lnTo>
                  <a:lnTo>
                    <a:pt x="61" y="62"/>
                  </a:lnTo>
                  <a:lnTo>
                    <a:pt x="57" y="64"/>
                  </a:lnTo>
                  <a:lnTo>
                    <a:pt x="56" y="65"/>
                  </a:lnTo>
                  <a:lnTo>
                    <a:pt x="52" y="67"/>
                  </a:lnTo>
                  <a:lnTo>
                    <a:pt x="56" y="100"/>
                  </a:lnTo>
                  <a:lnTo>
                    <a:pt x="56" y="134"/>
                  </a:lnTo>
                  <a:lnTo>
                    <a:pt x="61" y="170"/>
                  </a:lnTo>
                  <a:lnTo>
                    <a:pt x="77" y="199"/>
                  </a:lnTo>
                  <a:lnTo>
                    <a:pt x="92" y="210"/>
                  </a:lnTo>
                  <a:lnTo>
                    <a:pt x="101" y="223"/>
                  </a:lnTo>
                  <a:lnTo>
                    <a:pt x="110" y="237"/>
                  </a:lnTo>
                  <a:lnTo>
                    <a:pt x="119" y="250"/>
                  </a:lnTo>
                  <a:lnTo>
                    <a:pt x="115" y="268"/>
                  </a:lnTo>
                  <a:lnTo>
                    <a:pt x="108" y="284"/>
                  </a:lnTo>
                  <a:lnTo>
                    <a:pt x="99" y="300"/>
                  </a:lnTo>
                  <a:lnTo>
                    <a:pt x="90" y="317"/>
                  </a:lnTo>
                  <a:lnTo>
                    <a:pt x="83" y="333"/>
                  </a:lnTo>
                  <a:lnTo>
                    <a:pt x="79" y="349"/>
                  </a:lnTo>
                  <a:lnTo>
                    <a:pt x="77" y="366"/>
                  </a:lnTo>
                  <a:lnTo>
                    <a:pt x="83" y="384"/>
                  </a:lnTo>
                  <a:lnTo>
                    <a:pt x="110" y="425"/>
                  </a:lnTo>
                  <a:lnTo>
                    <a:pt x="119" y="476"/>
                  </a:lnTo>
                  <a:lnTo>
                    <a:pt x="119" y="526"/>
                  </a:lnTo>
                  <a:lnTo>
                    <a:pt x="121" y="579"/>
                  </a:lnTo>
                  <a:lnTo>
                    <a:pt x="126" y="583"/>
                  </a:lnTo>
                  <a:lnTo>
                    <a:pt x="130" y="586"/>
                  </a:lnTo>
                  <a:lnTo>
                    <a:pt x="133" y="588"/>
                  </a:lnTo>
                  <a:lnTo>
                    <a:pt x="139" y="588"/>
                  </a:lnTo>
                  <a:lnTo>
                    <a:pt x="144" y="583"/>
                  </a:lnTo>
                  <a:lnTo>
                    <a:pt x="148" y="525"/>
                  </a:lnTo>
                  <a:lnTo>
                    <a:pt x="142" y="467"/>
                  </a:lnTo>
                  <a:lnTo>
                    <a:pt x="132" y="411"/>
                  </a:lnTo>
                  <a:lnTo>
                    <a:pt x="117" y="358"/>
                  </a:lnTo>
                  <a:lnTo>
                    <a:pt x="123" y="344"/>
                  </a:lnTo>
                  <a:lnTo>
                    <a:pt x="126" y="329"/>
                  </a:lnTo>
                  <a:lnTo>
                    <a:pt x="132" y="317"/>
                  </a:lnTo>
                  <a:lnTo>
                    <a:pt x="137" y="302"/>
                  </a:lnTo>
                  <a:lnTo>
                    <a:pt x="144" y="288"/>
                  </a:lnTo>
                  <a:lnTo>
                    <a:pt x="151" y="277"/>
                  </a:lnTo>
                  <a:lnTo>
                    <a:pt x="161" y="264"/>
                  </a:lnTo>
                  <a:lnTo>
                    <a:pt x="173" y="255"/>
                  </a:lnTo>
                  <a:lnTo>
                    <a:pt x="182" y="243"/>
                  </a:lnTo>
                  <a:lnTo>
                    <a:pt x="191" y="230"/>
                  </a:lnTo>
                  <a:lnTo>
                    <a:pt x="202" y="217"/>
                  </a:lnTo>
                  <a:lnTo>
                    <a:pt x="213" y="205"/>
                  </a:lnTo>
                  <a:lnTo>
                    <a:pt x="222" y="192"/>
                  </a:lnTo>
                  <a:lnTo>
                    <a:pt x="231" y="179"/>
                  </a:lnTo>
                  <a:lnTo>
                    <a:pt x="240" y="165"/>
                  </a:lnTo>
                  <a:lnTo>
                    <a:pt x="245" y="149"/>
                  </a:lnTo>
                  <a:lnTo>
                    <a:pt x="247" y="129"/>
                  </a:lnTo>
                  <a:lnTo>
                    <a:pt x="249" y="107"/>
                  </a:lnTo>
                  <a:lnTo>
                    <a:pt x="253" y="87"/>
                  </a:lnTo>
                  <a:lnTo>
                    <a:pt x="260" y="67"/>
                  </a:lnTo>
                  <a:lnTo>
                    <a:pt x="256" y="64"/>
                  </a:lnTo>
                  <a:lnTo>
                    <a:pt x="253" y="60"/>
                  </a:lnTo>
                  <a:lnTo>
                    <a:pt x="247" y="58"/>
                  </a:lnTo>
                  <a:lnTo>
                    <a:pt x="244" y="60"/>
                  </a:lnTo>
                  <a:lnTo>
                    <a:pt x="235" y="76"/>
                  </a:lnTo>
                  <a:lnTo>
                    <a:pt x="229" y="96"/>
                  </a:lnTo>
                  <a:lnTo>
                    <a:pt x="226" y="114"/>
                  </a:lnTo>
                  <a:lnTo>
                    <a:pt x="222" y="134"/>
                  </a:lnTo>
                  <a:lnTo>
                    <a:pt x="217" y="152"/>
                  </a:lnTo>
                  <a:lnTo>
                    <a:pt x="211" y="172"/>
                  </a:lnTo>
                  <a:lnTo>
                    <a:pt x="202" y="188"/>
                  </a:lnTo>
                  <a:lnTo>
                    <a:pt x="189" y="205"/>
                  </a:lnTo>
                  <a:lnTo>
                    <a:pt x="161" y="230"/>
                  </a:lnTo>
                  <a:lnTo>
                    <a:pt x="177" y="183"/>
                  </a:lnTo>
                  <a:lnTo>
                    <a:pt x="188" y="132"/>
                  </a:lnTo>
                  <a:lnTo>
                    <a:pt x="195" y="78"/>
                  </a:lnTo>
                  <a:lnTo>
                    <a:pt x="204" y="26"/>
                  </a:lnTo>
                  <a:lnTo>
                    <a:pt x="213" y="17"/>
                  </a:lnTo>
                  <a:lnTo>
                    <a:pt x="222" y="8"/>
                  </a:lnTo>
                  <a:lnTo>
                    <a:pt x="233" y="0"/>
                  </a:lnTo>
                  <a:lnTo>
                    <a:pt x="244" y="0"/>
                  </a:lnTo>
                  <a:lnTo>
                    <a:pt x="256" y="22"/>
                  </a:lnTo>
                  <a:lnTo>
                    <a:pt x="265" y="44"/>
                  </a:lnTo>
                  <a:lnTo>
                    <a:pt x="273" y="67"/>
                  </a:lnTo>
                  <a:lnTo>
                    <a:pt x="276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86" name="Freeform 57"/>
            <p:cNvSpPr>
              <a:spLocks/>
            </p:cNvSpPr>
            <p:nvPr/>
          </p:nvSpPr>
          <p:spPr bwMode="auto">
            <a:xfrm>
              <a:off x="4146" y="2395"/>
              <a:ext cx="120" cy="232"/>
            </a:xfrm>
            <a:custGeom>
              <a:avLst/>
              <a:gdLst>
                <a:gd name="T0" fmla="*/ 230 w 241"/>
                <a:gd name="T1" fmla="*/ 411 h 463"/>
                <a:gd name="T2" fmla="*/ 223 w 241"/>
                <a:gd name="T3" fmla="*/ 427 h 463"/>
                <a:gd name="T4" fmla="*/ 214 w 241"/>
                <a:gd name="T5" fmla="*/ 447 h 463"/>
                <a:gd name="T6" fmla="*/ 203 w 241"/>
                <a:gd name="T7" fmla="*/ 461 h 463"/>
                <a:gd name="T8" fmla="*/ 181 w 241"/>
                <a:gd name="T9" fmla="*/ 463 h 463"/>
                <a:gd name="T10" fmla="*/ 172 w 241"/>
                <a:gd name="T11" fmla="*/ 463 h 463"/>
                <a:gd name="T12" fmla="*/ 161 w 241"/>
                <a:gd name="T13" fmla="*/ 447 h 463"/>
                <a:gd name="T14" fmla="*/ 148 w 241"/>
                <a:gd name="T15" fmla="*/ 434 h 463"/>
                <a:gd name="T16" fmla="*/ 134 w 241"/>
                <a:gd name="T17" fmla="*/ 425 h 463"/>
                <a:gd name="T18" fmla="*/ 118 w 241"/>
                <a:gd name="T19" fmla="*/ 418 h 463"/>
                <a:gd name="T20" fmla="*/ 103 w 241"/>
                <a:gd name="T21" fmla="*/ 411 h 463"/>
                <a:gd name="T22" fmla="*/ 89 w 241"/>
                <a:gd name="T23" fmla="*/ 402 h 463"/>
                <a:gd name="T24" fmla="*/ 78 w 241"/>
                <a:gd name="T25" fmla="*/ 391 h 463"/>
                <a:gd name="T26" fmla="*/ 69 w 241"/>
                <a:gd name="T27" fmla="*/ 376 h 463"/>
                <a:gd name="T28" fmla="*/ 60 w 241"/>
                <a:gd name="T29" fmla="*/ 337 h 463"/>
                <a:gd name="T30" fmla="*/ 51 w 241"/>
                <a:gd name="T31" fmla="*/ 297 h 463"/>
                <a:gd name="T32" fmla="*/ 42 w 241"/>
                <a:gd name="T33" fmla="*/ 257 h 463"/>
                <a:gd name="T34" fmla="*/ 35 w 241"/>
                <a:gd name="T35" fmla="*/ 217 h 463"/>
                <a:gd name="T36" fmla="*/ 26 w 241"/>
                <a:gd name="T37" fmla="*/ 178 h 463"/>
                <a:gd name="T38" fmla="*/ 17 w 241"/>
                <a:gd name="T39" fmla="*/ 138 h 463"/>
                <a:gd name="T40" fmla="*/ 9 w 241"/>
                <a:gd name="T41" fmla="*/ 98 h 463"/>
                <a:gd name="T42" fmla="*/ 0 w 241"/>
                <a:gd name="T43" fmla="*/ 58 h 463"/>
                <a:gd name="T44" fmla="*/ 22 w 241"/>
                <a:gd name="T45" fmla="*/ 44 h 463"/>
                <a:gd name="T46" fmla="*/ 45 w 241"/>
                <a:gd name="T47" fmla="*/ 29 h 463"/>
                <a:gd name="T48" fmla="*/ 71 w 241"/>
                <a:gd name="T49" fmla="*/ 20 h 463"/>
                <a:gd name="T50" fmla="*/ 96 w 241"/>
                <a:gd name="T51" fmla="*/ 11 h 463"/>
                <a:gd name="T52" fmla="*/ 123 w 241"/>
                <a:gd name="T53" fmla="*/ 6 h 463"/>
                <a:gd name="T54" fmla="*/ 152 w 241"/>
                <a:gd name="T55" fmla="*/ 2 h 463"/>
                <a:gd name="T56" fmla="*/ 181 w 241"/>
                <a:gd name="T57" fmla="*/ 0 h 463"/>
                <a:gd name="T58" fmla="*/ 210 w 241"/>
                <a:gd name="T59" fmla="*/ 2 h 463"/>
                <a:gd name="T60" fmla="*/ 230 w 241"/>
                <a:gd name="T61" fmla="*/ 69 h 463"/>
                <a:gd name="T62" fmla="*/ 241 w 241"/>
                <a:gd name="T63" fmla="*/ 185 h 463"/>
                <a:gd name="T64" fmla="*/ 241 w 241"/>
                <a:gd name="T65" fmla="*/ 311 h 463"/>
                <a:gd name="T66" fmla="*/ 230 w 241"/>
                <a:gd name="T67" fmla="*/ 411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41"/>
                <a:gd name="T103" fmla="*/ 0 h 463"/>
                <a:gd name="T104" fmla="*/ 241 w 241"/>
                <a:gd name="T105" fmla="*/ 463 h 46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41" h="463">
                  <a:moveTo>
                    <a:pt x="230" y="411"/>
                  </a:moveTo>
                  <a:lnTo>
                    <a:pt x="223" y="427"/>
                  </a:lnTo>
                  <a:lnTo>
                    <a:pt x="214" y="447"/>
                  </a:lnTo>
                  <a:lnTo>
                    <a:pt x="203" y="461"/>
                  </a:lnTo>
                  <a:lnTo>
                    <a:pt x="181" y="463"/>
                  </a:lnTo>
                  <a:lnTo>
                    <a:pt x="172" y="463"/>
                  </a:lnTo>
                  <a:lnTo>
                    <a:pt x="161" y="447"/>
                  </a:lnTo>
                  <a:lnTo>
                    <a:pt x="148" y="434"/>
                  </a:lnTo>
                  <a:lnTo>
                    <a:pt x="134" y="425"/>
                  </a:lnTo>
                  <a:lnTo>
                    <a:pt x="118" y="418"/>
                  </a:lnTo>
                  <a:lnTo>
                    <a:pt x="103" y="411"/>
                  </a:lnTo>
                  <a:lnTo>
                    <a:pt x="89" y="402"/>
                  </a:lnTo>
                  <a:lnTo>
                    <a:pt x="78" y="391"/>
                  </a:lnTo>
                  <a:lnTo>
                    <a:pt x="69" y="376"/>
                  </a:lnTo>
                  <a:lnTo>
                    <a:pt x="60" y="337"/>
                  </a:lnTo>
                  <a:lnTo>
                    <a:pt x="51" y="297"/>
                  </a:lnTo>
                  <a:lnTo>
                    <a:pt x="42" y="257"/>
                  </a:lnTo>
                  <a:lnTo>
                    <a:pt x="35" y="217"/>
                  </a:lnTo>
                  <a:lnTo>
                    <a:pt x="26" y="178"/>
                  </a:lnTo>
                  <a:lnTo>
                    <a:pt x="17" y="138"/>
                  </a:lnTo>
                  <a:lnTo>
                    <a:pt x="9" y="98"/>
                  </a:lnTo>
                  <a:lnTo>
                    <a:pt x="0" y="58"/>
                  </a:lnTo>
                  <a:lnTo>
                    <a:pt x="22" y="44"/>
                  </a:lnTo>
                  <a:lnTo>
                    <a:pt x="45" y="29"/>
                  </a:lnTo>
                  <a:lnTo>
                    <a:pt x="71" y="20"/>
                  </a:lnTo>
                  <a:lnTo>
                    <a:pt x="96" y="11"/>
                  </a:lnTo>
                  <a:lnTo>
                    <a:pt x="123" y="6"/>
                  </a:lnTo>
                  <a:lnTo>
                    <a:pt x="152" y="2"/>
                  </a:lnTo>
                  <a:lnTo>
                    <a:pt x="181" y="0"/>
                  </a:lnTo>
                  <a:lnTo>
                    <a:pt x="210" y="2"/>
                  </a:lnTo>
                  <a:lnTo>
                    <a:pt x="230" y="69"/>
                  </a:lnTo>
                  <a:lnTo>
                    <a:pt x="241" y="185"/>
                  </a:lnTo>
                  <a:lnTo>
                    <a:pt x="241" y="311"/>
                  </a:lnTo>
                  <a:lnTo>
                    <a:pt x="230" y="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87" name="Freeform 58"/>
            <p:cNvSpPr>
              <a:spLocks/>
            </p:cNvSpPr>
            <p:nvPr/>
          </p:nvSpPr>
          <p:spPr bwMode="auto">
            <a:xfrm>
              <a:off x="3751" y="2405"/>
              <a:ext cx="15" cy="39"/>
            </a:xfrm>
            <a:custGeom>
              <a:avLst/>
              <a:gdLst>
                <a:gd name="T0" fmla="*/ 31 w 31"/>
                <a:gd name="T1" fmla="*/ 15 h 78"/>
                <a:gd name="T2" fmla="*/ 31 w 31"/>
                <a:gd name="T3" fmla="*/ 33 h 78"/>
                <a:gd name="T4" fmla="*/ 27 w 31"/>
                <a:gd name="T5" fmla="*/ 49 h 78"/>
                <a:gd name="T6" fmla="*/ 18 w 31"/>
                <a:gd name="T7" fmla="*/ 64 h 78"/>
                <a:gd name="T8" fmla="*/ 6 w 31"/>
                <a:gd name="T9" fmla="*/ 78 h 78"/>
                <a:gd name="T10" fmla="*/ 0 w 31"/>
                <a:gd name="T11" fmla="*/ 78 h 78"/>
                <a:gd name="T12" fmla="*/ 0 w 31"/>
                <a:gd name="T13" fmla="*/ 58 h 78"/>
                <a:gd name="T14" fmla="*/ 4 w 31"/>
                <a:gd name="T15" fmla="*/ 38 h 78"/>
                <a:gd name="T16" fmla="*/ 7 w 31"/>
                <a:gd name="T17" fmla="*/ 20 h 78"/>
                <a:gd name="T18" fmla="*/ 0 w 31"/>
                <a:gd name="T19" fmla="*/ 4 h 78"/>
                <a:gd name="T20" fmla="*/ 9 w 31"/>
                <a:gd name="T21" fmla="*/ 2 h 78"/>
                <a:gd name="T22" fmla="*/ 20 w 31"/>
                <a:gd name="T23" fmla="*/ 0 h 78"/>
                <a:gd name="T24" fmla="*/ 29 w 31"/>
                <a:gd name="T25" fmla="*/ 4 h 78"/>
                <a:gd name="T26" fmla="*/ 31 w 31"/>
                <a:gd name="T27" fmla="*/ 15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1"/>
                <a:gd name="T43" fmla="*/ 0 h 78"/>
                <a:gd name="T44" fmla="*/ 31 w 31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1" h="78">
                  <a:moveTo>
                    <a:pt x="31" y="15"/>
                  </a:moveTo>
                  <a:lnTo>
                    <a:pt x="31" y="33"/>
                  </a:lnTo>
                  <a:lnTo>
                    <a:pt x="27" y="49"/>
                  </a:lnTo>
                  <a:lnTo>
                    <a:pt x="18" y="64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0" y="58"/>
                  </a:lnTo>
                  <a:lnTo>
                    <a:pt x="4" y="38"/>
                  </a:lnTo>
                  <a:lnTo>
                    <a:pt x="7" y="20"/>
                  </a:lnTo>
                  <a:lnTo>
                    <a:pt x="0" y="4"/>
                  </a:lnTo>
                  <a:lnTo>
                    <a:pt x="9" y="2"/>
                  </a:lnTo>
                  <a:lnTo>
                    <a:pt x="20" y="0"/>
                  </a:lnTo>
                  <a:lnTo>
                    <a:pt x="29" y="4"/>
                  </a:lnTo>
                  <a:lnTo>
                    <a:pt x="3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88" name="Freeform 59"/>
            <p:cNvSpPr>
              <a:spLocks/>
            </p:cNvSpPr>
            <p:nvPr/>
          </p:nvSpPr>
          <p:spPr bwMode="auto">
            <a:xfrm>
              <a:off x="3770" y="2450"/>
              <a:ext cx="30" cy="18"/>
            </a:xfrm>
            <a:custGeom>
              <a:avLst/>
              <a:gdLst>
                <a:gd name="T0" fmla="*/ 60 w 60"/>
                <a:gd name="T1" fmla="*/ 14 h 36"/>
                <a:gd name="T2" fmla="*/ 56 w 60"/>
                <a:gd name="T3" fmla="*/ 18 h 36"/>
                <a:gd name="T4" fmla="*/ 51 w 60"/>
                <a:gd name="T5" fmla="*/ 21 h 36"/>
                <a:gd name="T6" fmla="*/ 44 w 60"/>
                <a:gd name="T7" fmla="*/ 25 h 36"/>
                <a:gd name="T8" fmla="*/ 36 w 60"/>
                <a:gd name="T9" fmla="*/ 27 h 36"/>
                <a:gd name="T10" fmla="*/ 27 w 60"/>
                <a:gd name="T11" fmla="*/ 30 h 36"/>
                <a:gd name="T12" fmla="*/ 18 w 60"/>
                <a:gd name="T13" fmla="*/ 32 h 36"/>
                <a:gd name="T14" fmla="*/ 11 w 60"/>
                <a:gd name="T15" fmla="*/ 34 h 36"/>
                <a:gd name="T16" fmla="*/ 2 w 60"/>
                <a:gd name="T17" fmla="*/ 36 h 36"/>
                <a:gd name="T18" fmla="*/ 0 w 60"/>
                <a:gd name="T19" fmla="*/ 27 h 36"/>
                <a:gd name="T20" fmla="*/ 2 w 60"/>
                <a:gd name="T21" fmla="*/ 18 h 36"/>
                <a:gd name="T22" fmla="*/ 9 w 60"/>
                <a:gd name="T23" fmla="*/ 9 h 36"/>
                <a:gd name="T24" fmla="*/ 13 w 60"/>
                <a:gd name="T25" fmla="*/ 0 h 36"/>
                <a:gd name="T26" fmla="*/ 25 w 60"/>
                <a:gd name="T27" fmla="*/ 1 h 36"/>
                <a:gd name="T28" fmla="*/ 38 w 60"/>
                <a:gd name="T29" fmla="*/ 1 h 36"/>
                <a:gd name="T30" fmla="*/ 51 w 60"/>
                <a:gd name="T31" fmla="*/ 7 h 36"/>
                <a:gd name="T32" fmla="*/ 60 w 60"/>
                <a:gd name="T33" fmla="*/ 14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36"/>
                <a:gd name="T53" fmla="*/ 60 w 60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36">
                  <a:moveTo>
                    <a:pt x="60" y="14"/>
                  </a:moveTo>
                  <a:lnTo>
                    <a:pt x="56" y="18"/>
                  </a:lnTo>
                  <a:lnTo>
                    <a:pt x="51" y="21"/>
                  </a:lnTo>
                  <a:lnTo>
                    <a:pt x="44" y="25"/>
                  </a:lnTo>
                  <a:lnTo>
                    <a:pt x="36" y="27"/>
                  </a:lnTo>
                  <a:lnTo>
                    <a:pt x="27" y="30"/>
                  </a:lnTo>
                  <a:lnTo>
                    <a:pt x="18" y="32"/>
                  </a:lnTo>
                  <a:lnTo>
                    <a:pt x="11" y="34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2" y="18"/>
                  </a:lnTo>
                  <a:lnTo>
                    <a:pt x="9" y="9"/>
                  </a:lnTo>
                  <a:lnTo>
                    <a:pt x="13" y="0"/>
                  </a:lnTo>
                  <a:lnTo>
                    <a:pt x="25" y="1"/>
                  </a:lnTo>
                  <a:lnTo>
                    <a:pt x="38" y="1"/>
                  </a:lnTo>
                  <a:lnTo>
                    <a:pt x="51" y="7"/>
                  </a:lnTo>
                  <a:lnTo>
                    <a:pt x="6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89" name="Freeform 60"/>
            <p:cNvSpPr>
              <a:spLocks/>
            </p:cNvSpPr>
            <p:nvPr/>
          </p:nvSpPr>
          <p:spPr bwMode="auto">
            <a:xfrm>
              <a:off x="3699" y="2466"/>
              <a:ext cx="33" cy="10"/>
            </a:xfrm>
            <a:custGeom>
              <a:avLst/>
              <a:gdLst>
                <a:gd name="T0" fmla="*/ 67 w 67"/>
                <a:gd name="T1" fmla="*/ 18 h 20"/>
                <a:gd name="T2" fmla="*/ 0 w 67"/>
                <a:gd name="T3" fmla="*/ 20 h 20"/>
                <a:gd name="T4" fmla="*/ 8 w 67"/>
                <a:gd name="T5" fmla="*/ 11 h 20"/>
                <a:gd name="T6" fmla="*/ 17 w 67"/>
                <a:gd name="T7" fmla="*/ 6 h 20"/>
                <a:gd name="T8" fmla="*/ 27 w 67"/>
                <a:gd name="T9" fmla="*/ 0 h 20"/>
                <a:gd name="T10" fmla="*/ 38 w 67"/>
                <a:gd name="T11" fmla="*/ 0 h 20"/>
                <a:gd name="T12" fmla="*/ 47 w 67"/>
                <a:gd name="T13" fmla="*/ 0 h 20"/>
                <a:gd name="T14" fmla="*/ 56 w 67"/>
                <a:gd name="T15" fmla="*/ 4 h 20"/>
                <a:gd name="T16" fmla="*/ 64 w 67"/>
                <a:gd name="T17" fmla="*/ 9 h 20"/>
                <a:gd name="T18" fmla="*/ 67 w 67"/>
                <a:gd name="T19" fmla="*/ 18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"/>
                <a:gd name="T31" fmla="*/ 0 h 20"/>
                <a:gd name="T32" fmla="*/ 67 w 67"/>
                <a:gd name="T33" fmla="*/ 20 h 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" h="20">
                  <a:moveTo>
                    <a:pt x="67" y="18"/>
                  </a:moveTo>
                  <a:lnTo>
                    <a:pt x="0" y="20"/>
                  </a:lnTo>
                  <a:lnTo>
                    <a:pt x="8" y="11"/>
                  </a:lnTo>
                  <a:lnTo>
                    <a:pt x="17" y="6"/>
                  </a:lnTo>
                  <a:lnTo>
                    <a:pt x="27" y="0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4"/>
                  </a:lnTo>
                  <a:lnTo>
                    <a:pt x="64" y="9"/>
                  </a:lnTo>
                  <a:lnTo>
                    <a:pt x="6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90" name="Freeform 61"/>
            <p:cNvSpPr>
              <a:spLocks/>
            </p:cNvSpPr>
            <p:nvPr/>
          </p:nvSpPr>
          <p:spPr bwMode="auto">
            <a:xfrm>
              <a:off x="3719" y="2496"/>
              <a:ext cx="70" cy="21"/>
            </a:xfrm>
            <a:custGeom>
              <a:avLst/>
              <a:gdLst>
                <a:gd name="T0" fmla="*/ 139 w 139"/>
                <a:gd name="T1" fmla="*/ 14 h 41"/>
                <a:gd name="T2" fmla="*/ 123 w 139"/>
                <a:gd name="T3" fmla="*/ 23 h 41"/>
                <a:gd name="T4" fmla="*/ 107 w 139"/>
                <a:gd name="T5" fmla="*/ 29 h 41"/>
                <a:gd name="T6" fmla="*/ 89 w 139"/>
                <a:gd name="T7" fmla="*/ 32 h 41"/>
                <a:gd name="T8" fmla="*/ 70 w 139"/>
                <a:gd name="T9" fmla="*/ 36 h 41"/>
                <a:gd name="T10" fmla="*/ 52 w 139"/>
                <a:gd name="T11" fmla="*/ 36 h 41"/>
                <a:gd name="T12" fmla="*/ 34 w 139"/>
                <a:gd name="T13" fmla="*/ 38 h 41"/>
                <a:gd name="T14" fmla="*/ 18 w 139"/>
                <a:gd name="T15" fmla="*/ 40 h 41"/>
                <a:gd name="T16" fmla="*/ 0 w 139"/>
                <a:gd name="T17" fmla="*/ 41 h 41"/>
                <a:gd name="T18" fmla="*/ 0 w 139"/>
                <a:gd name="T19" fmla="*/ 29 h 41"/>
                <a:gd name="T20" fmla="*/ 16 w 139"/>
                <a:gd name="T21" fmla="*/ 27 h 41"/>
                <a:gd name="T22" fmla="*/ 34 w 139"/>
                <a:gd name="T23" fmla="*/ 23 h 41"/>
                <a:gd name="T24" fmla="*/ 51 w 139"/>
                <a:gd name="T25" fmla="*/ 20 h 41"/>
                <a:gd name="T26" fmla="*/ 67 w 139"/>
                <a:gd name="T27" fmla="*/ 16 h 41"/>
                <a:gd name="T28" fmla="*/ 85 w 139"/>
                <a:gd name="T29" fmla="*/ 13 h 41"/>
                <a:gd name="T30" fmla="*/ 101 w 139"/>
                <a:gd name="T31" fmla="*/ 9 h 41"/>
                <a:gd name="T32" fmla="*/ 117 w 139"/>
                <a:gd name="T33" fmla="*/ 5 h 41"/>
                <a:gd name="T34" fmla="*/ 134 w 139"/>
                <a:gd name="T35" fmla="*/ 0 h 41"/>
                <a:gd name="T36" fmla="*/ 137 w 139"/>
                <a:gd name="T37" fmla="*/ 4 h 41"/>
                <a:gd name="T38" fmla="*/ 139 w 139"/>
                <a:gd name="T39" fmla="*/ 7 h 41"/>
                <a:gd name="T40" fmla="*/ 139 w 139"/>
                <a:gd name="T41" fmla="*/ 11 h 41"/>
                <a:gd name="T42" fmla="*/ 139 w 139"/>
                <a:gd name="T43" fmla="*/ 14 h 4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9"/>
                <a:gd name="T67" fmla="*/ 0 h 41"/>
                <a:gd name="T68" fmla="*/ 139 w 139"/>
                <a:gd name="T69" fmla="*/ 41 h 4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9" h="41">
                  <a:moveTo>
                    <a:pt x="139" y="14"/>
                  </a:moveTo>
                  <a:lnTo>
                    <a:pt x="123" y="23"/>
                  </a:lnTo>
                  <a:lnTo>
                    <a:pt x="107" y="29"/>
                  </a:lnTo>
                  <a:lnTo>
                    <a:pt x="89" y="32"/>
                  </a:lnTo>
                  <a:lnTo>
                    <a:pt x="70" y="36"/>
                  </a:lnTo>
                  <a:lnTo>
                    <a:pt x="52" y="36"/>
                  </a:lnTo>
                  <a:lnTo>
                    <a:pt x="34" y="38"/>
                  </a:lnTo>
                  <a:lnTo>
                    <a:pt x="18" y="40"/>
                  </a:lnTo>
                  <a:lnTo>
                    <a:pt x="0" y="41"/>
                  </a:lnTo>
                  <a:lnTo>
                    <a:pt x="0" y="29"/>
                  </a:lnTo>
                  <a:lnTo>
                    <a:pt x="16" y="27"/>
                  </a:lnTo>
                  <a:lnTo>
                    <a:pt x="34" y="23"/>
                  </a:lnTo>
                  <a:lnTo>
                    <a:pt x="51" y="20"/>
                  </a:lnTo>
                  <a:lnTo>
                    <a:pt x="67" y="16"/>
                  </a:lnTo>
                  <a:lnTo>
                    <a:pt x="85" y="13"/>
                  </a:lnTo>
                  <a:lnTo>
                    <a:pt x="101" y="9"/>
                  </a:lnTo>
                  <a:lnTo>
                    <a:pt x="117" y="5"/>
                  </a:lnTo>
                  <a:lnTo>
                    <a:pt x="134" y="0"/>
                  </a:lnTo>
                  <a:lnTo>
                    <a:pt x="137" y="4"/>
                  </a:lnTo>
                  <a:lnTo>
                    <a:pt x="139" y="7"/>
                  </a:lnTo>
                  <a:lnTo>
                    <a:pt x="139" y="11"/>
                  </a:lnTo>
                  <a:lnTo>
                    <a:pt x="139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91" name="Freeform 62"/>
            <p:cNvSpPr>
              <a:spLocks/>
            </p:cNvSpPr>
            <p:nvPr/>
          </p:nvSpPr>
          <p:spPr bwMode="auto">
            <a:xfrm>
              <a:off x="4094" y="2505"/>
              <a:ext cx="68" cy="191"/>
            </a:xfrm>
            <a:custGeom>
              <a:avLst/>
              <a:gdLst>
                <a:gd name="T0" fmla="*/ 138 w 138"/>
                <a:gd name="T1" fmla="*/ 127 h 384"/>
                <a:gd name="T2" fmla="*/ 129 w 138"/>
                <a:gd name="T3" fmla="*/ 132 h 384"/>
                <a:gd name="T4" fmla="*/ 120 w 138"/>
                <a:gd name="T5" fmla="*/ 141 h 384"/>
                <a:gd name="T6" fmla="*/ 111 w 138"/>
                <a:gd name="T7" fmla="*/ 150 h 384"/>
                <a:gd name="T8" fmla="*/ 103 w 138"/>
                <a:gd name="T9" fmla="*/ 159 h 384"/>
                <a:gd name="T10" fmla="*/ 96 w 138"/>
                <a:gd name="T11" fmla="*/ 170 h 384"/>
                <a:gd name="T12" fmla="*/ 89 w 138"/>
                <a:gd name="T13" fmla="*/ 181 h 384"/>
                <a:gd name="T14" fmla="*/ 84 w 138"/>
                <a:gd name="T15" fmla="*/ 192 h 384"/>
                <a:gd name="T16" fmla="*/ 80 w 138"/>
                <a:gd name="T17" fmla="*/ 203 h 384"/>
                <a:gd name="T18" fmla="*/ 80 w 138"/>
                <a:gd name="T19" fmla="*/ 228 h 384"/>
                <a:gd name="T20" fmla="*/ 89 w 138"/>
                <a:gd name="T21" fmla="*/ 252 h 384"/>
                <a:gd name="T22" fmla="*/ 96 w 138"/>
                <a:gd name="T23" fmla="*/ 275 h 384"/>
                <a:gd name="T24" fmla="*/ 94 w 138"/>
                <a:gd name="T25" fmla="*/ 295 h 384"/>
                <a:gd name="T26" fmla="*/ 82 w 138"/>
                <a:gd name="T27" fmla="*/ 315 h 384"/>
                <a:gd name="T28" fmla="*/ 76 w 138"/>
                <a:gd name="T29" fmla="*/ 338 h 384"/>
                <a:gd name="T30" fmla="*/ 73 w 138"/>
                <a:gd name="T31" fmla="*/ 362 h 384"/>
                <a:gd name="T32" fmla="*/ 69 w 138"/>
                <a:gd name="T33" fmla="*/ 384 h 384"/>
                <a:gd name="T34" fmla="*/ 55 w 138"/>
                <a:gd name="T35" fmla="*/ 360 h 384"/>
                <a:gd name="T36" fmla="*/ 67 w 138"/>
                <a:gd name="T37" fmla="*/ 351 h 384"/>
                <a:gd name="T38" fmla="*/ 71 w 138"/>
                <a:gd name="T39" fmla="*/ 340 h 384"/>
                <a:gd name="T40" fmla="*/ 71 w 138"/>
                <a:gd name="T41" fmla="*/ 326 h 384"/>
                <a:gd name="T42" fmla="*/ 69 w 138"/>
                <a:gd name="T43" fmla="*/ 311 h 384"/>
                <a:gd name="T44" fmla="*/ 49 w 138"/>
                <a:gd name="T45" fmla="*/ 295 h 384"/>
                <a:gd name="T46" fmla="*/ 51 w 138"/>
                <a:gd name="T47" fmla="*/ 279 h 384"/>
                <a:gd name="T48" fmla="*/ 46 w 138"/>
                <a:gd name="T49" fmla="*/ 264 h 384"/>
                <a:gd name="T50" fmla="*/ 33 w 138"/>
                <a:gd name="T51" fmla="*/ 253 h 384"/>
                <a:gd name="T52" fmla="*/ 18 w 138"/>
                <a:gd name="T53" fmla="*/ 242 h 384"/>
                <a:gd name="T54" fmla="*/ 6 w 138"/>
                <a:gd name="T55" fmla="*/ 241 h 384"/>
                <a:gd name="T56" fmla="*/ 6 w 138"/>
                <a:gd name="T57" fmla="*/ 233 h 384"/>
                <a:gd name="T58" fmla="*/ 8 w 138"/>
                <a:gd name="T59" fmla="*/ 223 h 384"/>
                <a:gd name="T60" fmla="*/ 0 w 138"/>
                <a:gd name="T61" fmla="*/ 214 h 384"/>
                <a:gd name="T62" fmla="*/ 22 w 138"/>
                <a:gd name="T63" fmla="*/ 190 h 384"/>
                <a:gd name="T64" fmla="*/ 40 w 138"/>
                <a:gd name="T65" fmla="*/ 165 h 384"/>
                <a:gd name="T66" fmla="*/ 53 w 138"/>
                <a:gd name="T67" fmla="*/ 139 h 384"/>
                <a:gd name="T68" fmla="*/ 65 w 138"/>
                <a:gd name="T69" fmla="*/ 112 h 384"/>
                <a:gd name="T70" fmla="*/ 74 w 138"/>
                <a:gd name="T71" fmla="*/ 85 h 384"/>
                <a:gd name="T72" fmla="*/ 84 w 138"/>
                <a:gd name="T73" fmla="*/ 56 h 384"/>
                <a:gd name="T74" fmla="*/ 93 w 138"/>
                <a:gd name="T75" fmla="*/ 27 h 384"/>
                <a:gd name="T76" fmla="*/ 102 w 138"/>
                <a:gd name="T77" fmla="*/ 0 h 384"/>
                <a:gd name="T78" fmla="*/ 111 w 138"/>
                <a:gd name="T79" fmla="*/ 33 h 384"/>
                <a:gd name="T80" fmla="*/ 118 w 138"/>
                <a:gd name="T81" fmla="*/ 63 h 384"/>
                <a:gd name="T82" fmla="*/ 127 w 138"/>
                <a:gd name="T83" fmla="*/ 96 h 384"/>
                <a:gd name="T84" fmla="*/ 138 w 138"/>
                <a:gd name="T85" fmla="*/ 127 h 3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8"/>
                <a:gd name="T130" fmla="*/ 0 h 384"/>
                <a:gd name="T131" fmla="*/ 138 w 138"/>
                <a:gd name="T132" fmla="*/ 384 h 3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8" h="384">
                  <a:moveTo>
                    <a:pt x="138" y="127"/>
                  </a:moveTo>
                  <a:lnTo>
                    <a:pt x="129" y="132"/>
                  </a:lnTo>
                  <a:lnTo>
                    <a:pt x="120" y="141"/>
                  </a:lnTo>
                  <a:lnTo>
                    <a:pt x="111" y="150"/>
                  </a:lnTo>
                  <a:lnTo>
                    <a:pt x="103" y="159"/>
                  </a:lnTo>
                  <a:lnTo>
                    <a:pt x="96" y="170"/>
                  </a:lnTo>
                  <a:lnTo>
                    <a:pt x="89" y="181"/>
                  </a:lnTo>
                  <a:lnTo>
                    <a:pt x="84" y="192"/>
                  </a:lnTo>
                  <a:lnTo>
                    <a:pt x="80" y="203"/>
                  </a:lnTo>
                  <a:lnTo>
                    <a:pt x="80" y="228"/>
                  </a:lnTo>
                  <a:lnTo>
                    <a:pt x="89" y="252"/>
                  </a:lnTo>
                  <a:lnTo>
                    <a:pt x="96" y="275"/>
                  </a:lnTo>
                  <a:lnTo>
                    <a:pt x="94" y="295"/>
                  </a:lnTo>
                  <a:lnTo>
                    <a:pt x="82" y="315"/>
                  </a:lnTo>
                  <a:lnTo>
                    <a:pt x="76" y="338"/>
                  </a:lnTo>
                  <a:lnTo>
                    <a:pt x="73" y="362"/>
                  </a:lnTo>
                  <a:lnTo>
                    <a:pt x="69" y="384"/>
                  </a:lnTo>
                  <a:lnTo>
                    <a:pt x="55" y="360"/>
                  </a:lnTo>
                  <a:lnTo>
                    <a:pt x="67" y="351"/>
                  </a:lnTo>
                  <a:lnTo>
                    <a:pt x="71" y="340"/>
                  </a:lnTo>
                  <a:lnTo>
                    <a:pt x="71" y="326"/>
                  </a:lnTo>
                  <a:lnTo>
                    <a:pt x="69" y="311"/>
                  </a:lnTo>
                  <a:lnTo>
                    <a:pt x="49" y="295"/>
                  </a:lnTo>
                  <a:lnTo>
                    <a:pt x="51" y="279"/>
                  </a:lnTo>
                  <a:lnTo>
                    <a:pt x="46" y="264"/>
                  </a:lnTo>
                  <a:lnTo>
                    <a:pt x="33" y="253"/>
                  </a:lnTo>
                  <a:lnTo>
                    <a:pt x="18" y="242"/>
                  </a:lnTo>
                  <a:lnTo>
                    <a:pt x="6" y="241"/>
                  </a:lnTo>
                  <a:lnTo>
                    <a:pt x="6" y="233"/>
                  </a:lnTo>
                  <a:lnTo>
                    <a:pt x="8" y="223"/>
                  </a:lnTo>
                  <a:lnTo>
                    <a:pt x="0" y="214"/>
                  </a:lnTo>
                  <a:lnTo>
                    <a:pt x="22" y="190"/>
                  </a:lnTo>
                  <a:lnTo>
                    <a:pt x="40" y="165"/>
                  </a:lnTo>
                  <a:lnTo>
                    <a:pt x="53" y="139"/>
                  </a:lnTo>
                  <a:lnTo>
                    <a:pt x="65" y="112"/>
                  </a:lnTo>
                  <a:lnTo>
                    <a:pt x="74" y="85"/>
                  </a:lnTo>
                  <a:lnTo>
                    <a:pt x="84" y="56"/>
                  </a:lnTo>
                  <a:lnTo>
                    <a:pt x="93" y="27"/>
                  </a:lnTo>
                  <a:lnTo>
                    <a:pt x="102" y="0"/>
                  </a:lnTo>
                  <a:lnTo>
                    <a:pt x="111" y="33"/>
                  </a:lnTo>
                  <a:lnTo>
                    <a:pt x="118" y="63"/>
                  </a:lnTo>
                  <a:lnTo>
                    <a:pt x="127" y="96"/>
                  </a:lnTo>
                  <a:lnTo>
                    <a:pt x="138" y="12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92" name="Freeform 63"/>
            <p:cNvSpPr>
              <a:spLocks/>
            </p:cNvSpPr>
            <p:nvPr/>
          </p:nvSpPr>
          <p:spPr bwMode="auto">
            <a:xfrm>
              <a:off x="3676" y="2509"/>
              <a:ext cx="31" cy="9"/>
            </a:xfrm>
            <a:custGeom>
              <a:avLst/>
              <a:gdLst>
                <a:gd name="T0" fmla="*/ 62 w 62"/>
                <a:gd name="T1" fmla="*/ 16 h 18"/>
                <a:gd name="T2" fmla="*/ 53 w 62"/>
                <a:gd name="T3" fmla="*/ 16 h 18"/>
                <a:gd name="T4" fmla="*/ 42 w 62"/>
                <a:gd name="T5" fmla="*/ 18 h 18"/>
                <a:gd name="T6" fmla="*/ 33 w 62"/>
                <a:gd name="T7" fmla="*/ 18 h 18"/>
                <a:gd name="T8" fmla="*/ 24 w 62"/>
                <a:gd name="T9" fmla="*/ 18 h 18"/>
                <a:gd name="T10" fmla="*/ 15 w 62"/>
                <a:gd name="T11" fmla="*/ 16 h 18"/>
                <a:gd name="T12" fmla="*/ 9 w 62"/>
                <a:gd name="T13" fmla="*/ 13 h 18"/>
                <a:gd name="T14" fmla="*/ 4 w 62"/>
                <a:gd name="T15" fmla="*/ 7 h 18"/>
                <a:gd name="T16" fmla="*/ 0 w 62"/>
                <a:gd name="T17" fmla="*/ 0 h 18"/>
                <a:gd name="T18" fmla="*/ 62 w 62"/>
                <a:gd name="T19" fmla="*/ 6 h 18"/>
                <a:gd name="T20" fmla="*/ 62 w 62"/>
                <a:gd name="T21" fmla="*/ 16 h 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2"/>
                <a:gd name="T34" fmla="*/ 0 h 18"/>
                <a:gd name="T35" fmla="*/ 62 w 62"/>
                <a:gd name="T36" fmla="*/ 18 h 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2" h="18">
                  <a:moveTo>
                    <a:pt x="62" y="16"/>
                  </a:moveTo>
                  <a:lnTo>
                    <a:pt x="53" y="16"/>
                  </a:lnTo>
                  <a:lnTo>
                    <a:pt x="42" y="18"/>
                  </a:lnTo>
                  <a:lnTo>
                    <a:pt x="33" y="18"/>
                  </a:lnTo>
                  <a:lnTo>
                    <a:pt x="24" y="18"/>
                  </a:lnTo>
                  <a:lnTo>
                    <a:pt x="15" y="16"/>
                  </a:lnTo>
                  <a:lnTo>
                    <a:pt x="9" y="13"/>
                  </a:lnTo>
                  <a:lnTo>
                    <a:pt x="4" y="7"/>
                  </a:lnTo>
                  <a:lnTo>
                    <a:pt x="0" y="0"/>
                  </a:lnTo>
                  <a:lnTo>
                    <a:pt x="62" y="6"/>
                  </a:lnTo>
                  <a:lnTo>
                    <a:pt x="6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93" name="Freeform 64"/>
            <p:cNvSpPr>
              <a:spLocks/>
            </p:cNvSpPr>
            <p:nvPr/>
          </p:nvSpPr>
          <p:spPr bwMode="auto">
            <a:xfrm>
              <a:off x="4584" y="2550"/>
              <a:ext cx="19" cy="35"/>
            </a:xfrm>
            <a:custGeom>
              <a:avLst/>
              <a:gdLst>
                <a:gd name="T0" fmla="*/ 38 w 40"/>
                <a:gd name="T1" fmla="*/ 5 h 70"/>
                <a:gd name="T2" fmla="*/ 38 w 40"/>
                <a:gd name="T3" fmla="*/ 10 h 70"/>
                <a:gd name="T4" fmla="*/ 29 w 40"/>
                <a:gd name="T5" fmla="*/ 10 h 70"/>
                <a:gd name="T6" fmla="*/ 26 w 40"/>
                <a:gd name="T7" fmla="*/ 16 h 70"/>
                <a:gd name="T8" fmla="*/ 22 w 40"/>
                <a:gd name="T9" fmla="*/ 21 h 70"/>
                <a:gd name="T10" fmla="*/ 18 w 40"/>
                <a:gd name="T11" fmla="*/ 27 h 70"/>
                <a:gd name="T12" fmla="*/ 18 w 40"/>
                <a:gd name="T13" fmla="*/ 36 h 70"/>
                <a:gd name="T14" fmla="*/ 16 w 40"/>
                <a:gd name="T15" fmla="*/ 43 h 70"/>
                <a:gd name="T16" fmla="*/ 15 w 40"/>
                <a:gd name="T17" fmla="*/ 50 h 70"/>
                <a:gd name="T18" fmla="*/ 20 w 40"/>
                <a:gd name="T19" fmla="*/ 56 h 70"/>
                <a:gd name="T20" fmla="*/ 24 w 40"/>
                <a:gd name="T21" fmla="*/ 54 h 70"/>
                <a:gd name="T22" fmla="*/ 27 w 40"/>
                <a:gd name="T23" fmla="*/ 52 h 70"/>
                <a:gd name="T24" fmla="*/ 33 w 40"/>
                <a:gd name="T25" fmla="*/ 50 h 70"/>
                <a:gd name="T26" fmla="*/ 38 w 40"/>
                <a:gd name="T27" fmla="*/ 50 h 70"/>
                <a:gd name="T28" fmla="*/ 40 w 40"/>
                <a:gd name="T29" fmla="*/ 52 h 70"/>
                <a:gd name="T30" fmla="*/ 40 w 40"/>
                <a:gd name="T31" fmla="*/ 56 h 70"/>
                <a:gd name="T32" fmla="*/ 40 w 40"/>
                <a:gd name="T33" fmla="*/ 57 h 70"/>
                <a:gd name="T34" fmla="*/ 40 w 40"/>
                <a:gd name="T35" fmla="*/ 61 h 70"/>
                <a:gd name="T36" fmla="*/ 33 w 40"/>
                <a:gd name="T37" fmla="*/ 68 h 70"/>
                <a:gd name="T38" fmla="*/ 24 w 40"/>
                <a:gd name="T39" fmla="*/ 70 h 70"/>
                <a:gd name="T40" fmla="*/ 15 w 40"/>
                <a:gd name="T41" fmla="*/ 68 h 70"/>
                <a:gd name="T42" fmla="*/ 6 w 40"/>
                <a:gd name="T43" fmla="*/ 63 h 70"/>
                <a:gd name="T44" fmla="*/ 0 w 40"/>
                <a:gd name="T45" fmla="*/ 52 h 70"/>
                <a:gd name="T46" fmla="*/ 0 w 40"/>
                <a:gd name="T47" fmla="*/ 41 h 70"/>
                <a:gd name="T48" fmla="*/ 4 w 40"/>
                <a:gd name="T49" fmla="*/ 29 h 70"/>
                <a:gd name="T50" fmla="*/ 6 w 40"/>
                <a:gd name="T51" fmla="*/ 18 h 70"/>
                <a:gd name="T52" fmla="*/ 11 w 40"/>
                <a:gd name="T53" fmla="*/ 9 h 70"/>
                <a:gd name="T54" fmla="*/ 20 w 40"/>
                <a:gd name="T55" fmla="*/ 1 h 70"/>
                <a:gd name="T56" fmla="*/ 29 w 40"/>
                <a:gd name="T57" fmla="*/ 0 h 70"/>
                <a:gd name="T58" fmla="*/ 38 w 40"/>
                <a:gd name="T59" fmla="*/ 5 h 7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70"/>
                <a:gd name="T92" fmla="*/ 40 w 40"/>
                <a:gd name="T93" fmla="*/ 70 h 7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70">
                  <a:moveTo>
                    <a:pt x="38" y="5"/>
                  </a:moveTo>
                  <a:lnTo>
                    <a:pt x="38" y="10"/>
                  </a:lnTo>
                  <a:lnTo>
                    <a:pt x="29" y="10"/>
                  </a:lnTo>
                  <a:lnTo>
                    <a:pt x="26" y="16"/>
                  </a:lnTo>
                  <a:lnTo>
                    <a:pt x="22" y="21"/>
                  </a:lnTo>
                  <a:lnTo>
                    <a:pt x="18" y="27"/>
                  </a:lnTo>
                  <a:lnTo>
                    <a:pt x="18" y="36"/>
                  </a:lnTo>
                  <a:lnTo>
                    <a:pt x="16" y="43"/>
                  </a:lnTo>
                  <a:lnTo>
                    <a:pt x="15" y="50"/>
                  </a:lnTo>
                  <a:lnTo>
                    <a:pt x="20" y="56"/>
                  </a:lnTo>
                  <a:lnTo>
                    <a:pt x="24" y="54"/>
                  </a:lnTo>
                  <a:lnTo>
                    <a:pt x="27" y="52"/>
                  </a:lnTo>
                  <a:lnTo>
                    <a:pt x="33" y="50"/>
                  </a:lnTo>
                  <a:lnTo>
                    <a:pt x="38" y="50"/>
                  </a:lnTo>
                  <a:lnTo>
                    <a:pt x="40" y="52"/>
                  </a:lnTo>
                  <a:lnTo>
                    <a:pt x="40" y="56"/>
                  </a:lnTo>
                  <a:lnTo>
                    <a:pt x="40" y="57"/>
                  </a:lnTo>
                  <a:lnTo>
                    <a:pt x="40" y="61"/>
                  </a:lnTo>
                  <a:lnTo>
                    <a:pt x="33" y="68"/>
                  </a:lnTo>
                  <a:lnTo>
                    <a:pt x="24" y="70"/>
                  </a:lnTo>
                  <a:lnTo>
                    <a:pt x="15" y="68"/>
                  </a:lnTo>
                  <a:lnTo>
                    <a:pt x="6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29"/>
                  </a:lnTo>
                  <a:lnTo>
                    <a:pt x="6" y="18"/>
                  </a:lnTo>
                  <a:lnTo>
                    <a:pt x="11" y="9"/>
                  </a:lnTo>
                  <a:lnTo>
                    <a:pt x="20" y="1"/>
                  </a:lnTo>
                  <a:lnTo>
                    <a:pt x="29" y="0"/>
                  </a:lnTo>
                  <a:lnTo>
                    <a:pt x="3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94" name="Freeform 65"/>
            <p:cNvSpPr>
              <a:spLocks/>
            </p:cNvSpPr>
            <p:nvPr/>
          </p:nvSpPr>
          <p:spPr bwMode="auto">
            <a:xfrm>
              <a:off x="4135" y="2581"/>
              <a:ext cx="181" cy="247"/>
            </a:xfrm>
            <a:custGeom>
              <a:avLst/>
              <a:gdLst>
                <a:gd name="T0" fmla="*/ 211 w 361"/>
                <a:gd name="T1" fmla="*/ 110 h 494"/>
                <a:gd name="T2" fmla="*/ 253 w 361"/>
                <a:gd name="T3" fmla="*/ 128 h 494"/>
                <a:gd name="T4" fmla="*/ 282 w 361"/>
                <a:gd name="T5" fmla="*/ 161 h 494"/>
                <a:gd name="T6" fmla="*/ 256 w 361"/>
                <a:gd name="T7" fmla="*/ 175 h 494"/>
                <a:gd name="T8" fmla="*/ 226 w 361"/>
                <a:gd name="T9" fmla="*/ 181 h 494"/>
                <a:gd name="T10" fmla="*/ 186 w 361"/>
                <a:gd name="T11" fmla="*/ 177 h 494"/>
                <a:gd name="T12" fmla="*/ 200 w 361"/>
                <a:gd name="T13" fmla="*/ 143 h 494"/>
                <a:gd name="T14" fmla="*/ 168 w 361"/>
                <a:gd name="T15" fmla="*/ 159 h 494"/>
                <a:gd name="T16" fmla="*/ 103 w 361"/>
                <a:gd name="T17" fmla="*/ 146 h 494"/>
                <a:gd name="T18" fmla="*/ 61 w 361"/>
                <a:gd name="T19" fmla="*/ 126 h 494"/>
                <a:gd name="T20" fmla="*/ 81 w 361"/>
                <a:gd name="T21" fmla="*/ 154 h 494"/>
                <a:gd name="T22" fmla="*/ 179 w 361"/>
                <a:gd name="T23" fmla="*/ 186 h 494"/>
                <a:gd name="T24" fmla="*/ 314 w 361"/>
                <a:gd name="T25" fmla="*/ 188 h 494"/>
                <a:gd name="T26" fmla="*/ 347 w 361"/>
                <a:gd name="T27" fmla="*/ 192 h 494"/>
                <a:gd name="T28" fmla="*/ 361 w 361"/>
                <a:gd name="T29" fmla="*/ 208 h 494"/>
                <a:gd name="T30" fmla="*/ 332 w 361"/>
                <a:gd name="T31" fmla="*/ 237 h 494"/>
                <a:gd name="T32" fmla="*/ 287 w 361"/>
                <a:gd name="T33" fmla="*/ 246 h 494"/>
                <a:gd name="T34" fmla="*/ 242 w 361"/>
                <a:gd name="T35" fmla="*/ 253 h 494"/>
                <a:gd name="T36" fmla="*/ 186 w 361"/>
                <a:gd name="T37" fmla="*/ 258 h 494"/>
                <a:gd name="T38" fmla="*/ 180 w 361"/>
                <a:gd name="T39" fmla="*/ 239 h 494"/>
                <a:gd name="T40" fmla="*/ 155 w 361"/>
                <a:gd name="T41" fmla="*/ 273 h 494"/>
                <a:gd name="T42" fmla="*/ 113 w 361"/>
                <a:gd name="T43" fmla="*/ 269 h 494"/>
                <a:gd name="T44" fmla="*/ 72 w 361"/>
                <a:gd name="T45" fmla="*/ 266 h 494"/>
                <a:gd name="T46" fmla="*/ 39 w 361"/>
                <a:gd name="T47" fmla="*/ 260 h 494"/>
                <a:gd name="T48" fmla="*/ 34 w 361"/>
                <a:gd name="T49" fmla="*/ 278 h 494"/>
                <a:gd name="T50" fmla="*/ 72 w 361"/>
                <a:gd name="T51" fmla="*/ 287 h 494"/>
                <a:gd name="T52" fmla="*/ 126 w 361"/>
                <a:gd name="T53" fmla="*/ 291 h 494"/>
                <a:gd name="T54" fmla="*/ 182 w 361"/>
                <a:gd name="T55" fmla="*/ 296 h 494"/>
                <a:gd name="T56" fmla="*/ 238 w 361"/>
                <a:gd name="T57" fmla="*/ 284 h 494"/>
                <a:gd name="T58" fmla="*/ 265 w 361"/>
                <a:gd name="T59" fmla="*/ 293 h 494"/>
                <a:gd name="T60" fmla="*/ 289 w 361"/>
                <a:gd name="T61" fmla="*/ 307 h 494"/>
                <a:gd name="T62" fmla="*/ 301 w 361"/>
                <a:gd name="T63" fmla="*/ 334 h 494"/>
                <a:gd name="T64" fmla="*/ 273 w 361"/>
                <a:gd name="T65" fmla="*/ 360 h 494"/>
                <a:gd name="T66" fmla="*/ 254 w 361"/>
                <a:gd name="T67" fmla="*/ 362 h 494"/>
                <a:gd name="T68" fmla="*/ 247 w 361"/>
                <a:gd name="T69" fmla="*/ 327 h 494"/>
                <a:gd name="T70" fmla="*/ 224 w 361"/>
                <a:gd name="T71" fmla="*/ 320 h 494"/>
                <a:gd name="T72" fmla="*/ 222 w 361"/>
                <a:gd name="T73" fmla="*/ 378 h 494"/>
                <a:gd name="T74" fmla="*/ 162 w 361"/>
                <a:gd name="T75" fmla="*/ 403 h 494"/>
                <a:gd name="T76" fmla="*/ 95 w 361"/>
                <a:gd name="T77" fmla="*/ 401 h 494"/>
                <a:gd name="T78" fmla="*/ 52 w 361"/>
                <a:gd name="T79" fmla="*/ 409 h 494"/>
                <a:gd name="T80" fmla="*/ 57 w 361"/>
                <a:gd name="T81" fmla="*/ 441 h 494"/>
                <a:gd name="T82" fmla="*/ 92 w 361"/>
                <a:gd name="T83" fmla="*/ 436 h 494"/>
                <a:gd name="T84" fmla="*/ 130 w 361"/>
                <a:gd name="T85" fmla="*/ 436 h 494"/>
                <a:gd name="T86" fmla="*/ 160 w 361"/>
                <a:gd name="T87" fmla="*/ 439 h 494"/>
                <a:gd name="T88" fmla="*/ 175 w 361"/>
                <a:gd name="T89" fmla="*/ 452 h 494"/>
                <a:gd name="T90" fmla="*/ 148 w 361"/>
                <a:gd name="T91" fmla="*/ 486 h 494"/>
                <a:gd name="T92" fmla="*/ 121 w 361"/>
                <a:gd name="T93" fmla="*/ 488 h 494"/>
                <a:gd name="T94" fmla="*/ 97 w 361"/>
                <a:gd name="T95" fmla="*/ 490 h 494"/>
                <a:gd name="T96" fmla="*/ 70 w 361"/>
                <a:gd name="T97" fmla="*/ 488 h 494"/>
                <a:gd name="T98" fmla="*/ 41 w 361"/>
                <a:gd name="T99" fmla="*/ 479 h 494"/>
                <a:gd name="T100" fmla="*/ 18 w 361"/>
                <a:gd name="T101" fmla="*/ 463 h 494"/>
                <a:gd name="T102" fmla="*/ 12 w 361"/>
                <a:gd name="T103" fmla="*/ 419 h 494"/>
                <a:gd name="T104" fmla="*/ 7 w 361"/>
                <a:gd name="T105" fmla="*/ 345 h 494"/>
                <a:gd name="T106" fmla="*/ 23 w 361"/>
                <a:gd name="T107" fmla="*/ 173 h 494"/>
                <a:gd name="T108" fmla="*/ 28 w 361"/>
                <a:gd name="T109" fmla="*/ 99 h 494"/>
                <a:gd name="T110" fmla="*/ 23 w 361"/>
                <a:gd name="T111" fmla="*/ 47 h 494"/>
                <a:gd name="T112" fmla="*/ 61 w 361"/>
                <a:gd name="T113" fmla="*/ 0 h 494"/>
                <a:gd name="T114" fmla="*/ 94 w 361"/>
                <a:gd name="T115" fmla="*/ 51 h 494"/>
                <a:gd name="T116" fmla="*/ 150 w 361"/>
                <a:gd name="T117" fmla="*/ 78 h 4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61"/>
                <a:gd name="T178" fmla="*/ 0 h 494"/>
                <a:gd name="T179" fmla="*/ 361 w 361"/>
                <a:gd name="T180" fmla="*/ 494 h 49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61" h="494">
                  <a:moveTo>
                    <a:pt x="180" y="110"/>
                  </a:moveTo>
                  <a:lnTo>
                    <a:pt x="197" y="110"/>
                  </a:lnTo>
                  <a:lnTo>
                    <a:pt x="211" y="110"/>
                  </a:lnTo>
                  <a:lnTo>
                    <a:pt x="227" y="114"/>
                  </a:lnTo>
                  <a:lnTo>
                    <a:pt x="240" y="119"/>
                  </a:lnTo>
                  <a:lnTo>
                    <a:pt x="253" y="128"/>
                  </a:lnTo>
                  <a:lnTo>
                    <a:pt x="263" y="137"/>
                  </a:lnTo>
                  <a:lnTo>
                    <a:pt x="274" y="148"/>
                  </a:lnTo>
                  <a:lnTo>
                    <a:pt x="282" y="161"/>
                  </a:lnTo>
                  <a:lnTo>
                    <a:pt x="274" y="166"/>
                  </a:lnTo>
                  <a:lnTo>
                    <a:pt x="265" y="172"/>
                  </a:lnTo>
                  <a:lnTo>
                    <a:pt x="256" y="175"/>
                  </a:lnTo>
                  <a:lnTo>
                    <a:pt x="245" y="179"/>
                  </a:lnTo>
                  <a:lnTo>
                    <a:pt x="236" y="181"/>
                  </a:lnTo>
                  <a:lnTo>
                    <a:pt x="226" y="181"/>
                  </a:lnTo>
                  <a:lnTo>
                    <a:pt x="216" y="181"/>
                  </a:lnTo>
                  <a:lnTo>
                    <a:pt x="207" y="177"/>
                  </a:lnTo>
                  <a:lnTo>
                    <a:pt x="186" y="177"/>
                  </a:lnTo>
                  <a:lnTo>
                    <a:pt x="189" y="166"/>
                  </a:lnTo>
                  <a:lnTo>
                    <a:pt x="197" y="154"/>
                  </a:lnTo>
                  <a:lnTo>
                    <a:pt x="200" y="143"/>
                  </a:lnTo>
                  <a:lnTo>
                    <a:pt x="193" y="132"/>
                  </a:lnTo>
                  <a:lnTo>
                    <a:pt x="184" y="150"/>
                  </a:lnTo>
                  <a:lnTo>
                    <a:pt x="168" y="159"/>
                  </a:lnTo>
                  <a:lnTo>
                    <a:pt x="148" y="159"/>
                  </a:lnTo>
                  <a:lnTo>
                    <a:pt x="124" y="155"/>
                  </a:lnTo>
                  <a:lnTo>
                    <a:pt x="103" y="146"/>
                  </a:lnTo>
                  <a:lnTo>
                    <a:pt x="83" y="139"/>
                  </a:lnTo>
                  <a:lnTo>
                    <a:pt x="68" y="130"/>
                  </a:lnTo>
                  <a:lnTo>
                    <a:pt x="61" y="126"/>
                  </a:lnTo>
                  <a:lnTo>
                    <a:pt x="61" y="132"/>
                  </a:lnTo>
                  <a:lnTo>
                    <a:pt x="68" y="141"/>
                  </a:lnTo>
                  <a:lnTo>
                    <a:pt x="81" y="154"/>
                  </a:lnTo>
                  <a:lnTo>
                    <a:pt x="103" y="166"/>
                  </a:lnTo>
                  <a:lnTo>
                    <a:pt x="135" y="179"/>
                  </a:lnTo>
                  <a:lnTo>
                    <a:pt x="179" y="186"/>
                  </a:lnTo>
                  <a:lnTo>
                    <a:pt x="235" y="188"/>
                  </a:lnTo>
                  <a:lnTo>
                    <a:pt x="307" y="183"/>
                  </a:lnTo>
                  <a:lnTo>
                    <a:pt x="314" y="188"/>
                  </a:lnTo>
                  <a:lnTo>
                    <a:pt x="325" y="190"/>
                  </a:lnTo>
                  <a:lnTo>
                    <a:pt x="336" y="192"/>
                  </a:lnTo>
                  <a:lnTo>
                    <a:pt x="347" y="192"/>
                  </a:lnTo>
                  <a:lnTo>
                    <a:pt x="354" y="195"/>
                  </a:lnTo>
                  <a:lnTo>
                    <a:pt x="361" y="199"/>
                  </a:lnTo>
                  <a:lnTo>
                    <a:pt x="361" y="208"/>
                  </a:lnTo>
                  <a:lnTo>
                    <a:pt x="357" y="222"/>
                  </a:lnTo>
                  <a:lnTo>
                    <a:pt x="347" y="231"/>
                  </a:lnTo>
                  <a:lnTo>
                    <a:pt x="332" y="237"/>
                  </a:lnTo>
                  <a:lnTo>
                    <a:pt x="318" y="242"/>
                  </a:lnTo>
                  <a:lnTo>
                    <a:pt x="303" y="244"/>
                  </a:lnTo>
                  <a:lnTo>
                    <a:pt x="287" y="246"/>
                  </a:lnTo>
                  <a:lnTo>
                    <a:pt x="271" y="248"/>
                  </a:lnTo>
                  <a:lnTo>
                    <a:pt x="256" y="249"/>
                  </a:lnTo>
                  <a:lnTo>
                    <a:pt x="242" y="253"/>
                  </a:lnTo>
                  <a:lnTo>
                    <a:pt x="180" y="278"/>
                  </a:lnTo>
                  <a:lnTo>
                    <a:pt x="182" y="269"/>
                  </a:lnTo>
                  <a:lnTo>
                    <a:pt x="186" y="258"/>
                  </a:lnTo>
                  <a:lnTo>
                    <a:pt x="188" y="248"/>
                  </a:lnTo>
                  <a:lnTo>
                    <a:pt x="186" y="239"/>
                  </a:lnTo>
                  <a:lnTo>
                    <a:pt x="180" y="239"/>
                  </a:lnTo>
                  <a:lnTo>
                    <a:pt x="171" y="249"/>
                  </a:lnTo>
                  <a:lnTo>
                    <a:pt x="164" y="264"/>
                  </a:lnTo>
                  <a:lnTo>
                    <a:pt x="155" y="273"/>
                  </a:lnTo>
                  <a:lnTo>
                    <a:pt x="141" y="271"/>
                  </a:lnTo>
                  <a:lnTo>
                    <a:pt x="128" y="271"/>
                  </a:lnTo>
                  <a:lnTo>
                    <a:pt x="113" y="269"/>
                  </a:lnTo>
                  <a:lnTo>
                    <a:pt x="99" y="269"/>
                  </a:lnTo>
                  <a:lnTo>
                    <a:pt x="86" y="267"/>
                  </a:lnTo>
                  <a:lnTo>
                    <a:pt x="72" y="266"/>
                  </a:lnTo>
                  <a:lnTo>
                    <a:pt x="59" y="264"/>
                  </a:lnTo>
                  <a:lnTo>
                    <a:pt x="47" y="258"/>
                  </a:lnTo>
                  <a:lnTo>
                    <a:pt x="39" y="260"/>
                  </a:lnTo>
                  <a:lnTo>
                    <a:pt x="34" y="266"/>
                  </a:lnTo>
                  <a:lnTo>
                    <a:pt x="32" y="271"/>
                  </a:lnTo>
                  <a:lnTo>
                    <a:pt x="34" y="278"/>
                  </a:lnTo>
                  <a:lnTo>
                    <a:pt x="47" y="282"/>
                  </a:lnTo>
                  <a:lnTo>
                    <a:pt x="59" y="286"/>
                  </a:lnTo>
                  <a:lnTo>
                    <a:pt x="72" y="287"/>
                  </a:lnTo>
                  <a:lnTo>
                    <a:pt x="85" y="289"/>
                  </a:lnTo>
                  <a:lnTo>
                    <a:pt x="106" y="289"/>
                  </a:lnTo>
                  <a:lnTo>
                    <a:pt x="126" y="291"/>
                  </a:lnTo>
                  <a:lnTo>
                    <a:pt x="146" y="293"/>
                  </a:lnTo>
                  <a:lnTo>
                    <a:pt x="164" y="296"/>
                  </a:lnTo>
                  <a:lnTo>
                    <a:pt x="182" y="296"/>
                  </a:lnTo>
                  <a:lnTo>
                    <a:pt x="200" y="296"/>
                  </a:lnTo>
                  <a:lnTo>
                    <a:pt x="218" y="293"/>
                  </a:lnTo>
                  <a:lnTo>
                    <a:pt x="238" y="284"/>
                  </a:lnTo>
                  <a:lnTo>
                    <a:pt x="247" y="287"/>
                  </a:lnTo>
                  <a:lnTo>
                    <a:pt x="256" y="289"/>
                  </a:lnTo>
                  <a:lnTo>
                    <a:pt x="265" y="293"/>
                  </a:lnTo>
                  <a:lnTo>
                    <a:pt x="274" y="296"/>
                  </a:lnTo>
                  <a:lnTo>
                    <a:pt x="282" y="302"/>
                  </a:lnTo>
                  <a:lnTo>
                    <a:pt x="289" y="307"/>
                  </a:lnTo>
                  <a:lnTo>
                    <a:pt x="296" y="313"/>
                  </a:lnTo>
                  <a:lnTo>
                    <a:pt x="303" y="320"/>
                  </a:lnTo>
                  <a:lnTo>
                    <a:pt x="301" y="334"/>
                  </a:lnTo>
                  <a:lnTo>
                    <a:pt x="294" y="345"/>
                  </a:lnTo>
                  <a:lnTo>
                    <a:pt x="283" y="352"/>
                  </a:lnTo>
                  <a:lnTo>
                    <a:pt x="273" y="360"/>
                  </a:lnTo>
                  <a:lnTo>
                    <a:pt x="265" y="360"/>
                  </a:lnTo>
                  <a:lnTo>
                    <a:pt x="260" y="362"/>
                  </a:lnTo>
                  <a:lnTo>
                    <a:pt x="254" y="362"/>
                  </a:lnTo>
                  <a:lnTo>
                    <a:pt x="251" y="356"/>
                  </a:lnTo>
                  <a:lnTo>
                    <a:pt x="249" y="342"/>
                  </a:lnTo>
                  <a:lnTo>
                    <a:pt x="247" y="327"/>
                  </a:lnTo>
                  <a:lnTo>
                    <a:pt x="244" y="315"/>
                  </a:lnTo>
                  <a:lnTo>
                    <a:pt x="235" y="305"/>
                  </a:lnTo>
                  <a:lnTo>
                    <a:pt x="224" y="320"/>
                  </a:lnTo>
                  <a:lnTo>
                    <a:pt x="224" y="338"/>
                  </a:lnTo>
                  <a:lnTo>
                    <a:pt x="226" y="360"/>
                  </a:lnTo>
                  <a:lnTo>
                    <a:pt x="222" y="378"/>
                  </a:lnTo>
                  <a:lnTo>
                    <a:pt x="204" y="390"/>
                  </a:lnTo>
                  <a:lnTo>
                    <a:pt x="184" y="400"/>
                  </a:lnTo>
                  <a:lnTo>
                    <a:pt x="162" y="403"/>
                  </a:lnTo>
                  <a:lnTo>
                    <a:pt x="141" y="403"/>
                  </a:lnTo>
                  <a:lnTo>
                    <a:pt x="119" y="401"/>
                  </a:lnTo>
                  <a:lnTo>
                    <a:pt x="95" y="401"/>
                  </a:lnTo>
                  <a:lnTo>
                    <a:pt x="74" y="400"/>
                  </a:lnTo>
                  <a:lnTo>
                    <a:pt x="54" y="401"/>
                  </a:lnTo>
                  <a:lnTo>
                    <a:pt x="52" y="409"/>
                  </a:lnTo>
                  <a:lnTo>
                    <a:pt x="52" y="419"/>
                  </a:lnTo>
                  <a:lnTo>
                    <a:pt x="52" y="432"/>
                  </a:lnTo>
                  <a:lnTo>
                    <a:pt x="57" y="441"/>
                  </a:lnTo>
                  <a:lnTo>
                    <a:pt x="68" y="439"/>
                  </a:lnTo>
                  <a:lnTo>
                    <a:pt x="79" y="437"/>
                  </a:lnTo>
                  <a:lnTo>
                    <a:pt x="92" y="436"/>
                  </a:lnTo>
                  <a:lnTo>
                    <a:pt x="104" y="436"/>
                  </a:lnTo>
                  <a:lnTo>
                    <a:pt x="117" y="436"/>
                  </a:lnTo>
                  <a:lnTo>
                    <a:pt x="130" y="436"/>
                  </a:lnTo>
                  <a:lnTo>
                    <a:pt x="142" y="436"/>
                  </a:lnTo>
                  <a:lnTo>
                    <a:pt x="155" y="437"/>
                  </a:lnTo>
                  <a:lnTo>
                    <a:pt x="160" y="439"/>
                  </a:lnTo>
                  <a:lnTo>
                    <a:pt x="168" y="443"/>
                  </a:lnTo>
                  <a:lnTo>
                    <a:pt x="171" y="447"/>
                  </a:lnTo>
                  <a:lnTo>
                    <a:pt x="175" y="452"/>
                  </a:lnTo>
                  <a:lnTo>
                    <a:pt x="169" y="465"/>
                  </a:lnTo>
                  <a:lnTo>
                    <a:pt x="160" y="477"/>
                  </a:lnTo>
                  <a:lnTo>
                    <a:pt x="148" y="486"/>
                  </a:lnTo>
                  <a:lnTo>
                    <a:pt x="137" y="494"/>
                  </a:lnTo>
                  <a:lnTo>
                    <a:pt x="130" y="490"/>
                  </a:lnTo>
                  <a:lnTo>
                    <a:pt x="121" y="488"/>
                  </a:lnTo>
                  <a:lnTo>
                    <a:pt x="113" y="488"/>
                  </a:lnTo>
                  <a:lnTo>
                    <a:pt x="104" y="490"/>
                  </a:lnTo>
                  <a:lnTo>
                    <a:pt x="97" y="490"/>
                  </a:lnTo>
                  <a:lnTo>
                    <a:pt x="88" y="492"/>
                  </a:lnTo>
                  <a:lnTo>
                    <a:pt x="79" y="492"/>
                  </a:lnTo>
                  <a:lnTo>
                    <a:pt x="70" y="488"/>
                  </a:lnTo>
                  <a:lnTo>
                    <a:pt x="61" y="484"/>
                  </a:lnTo>
                  <a:lnTo>
                    <a:pt x="50" y="483"/>
                  </a:lnTo>
                  <a:lnTo>
                    <a:pt x="41" y="479"/>
                  </a:lnTo>
                  <a:lnTo>
                    <a:pt x="32" y="475"/>
                  </a:lnTo>
                  <a:lnTo>
                    <a:pt x="25" y="470"/>
                  </a:lnTo>
                  <a:lnTo>
                    <a:pt x="18" y="463"/>
                  </a:lnTo>
                  <a:lnTo>
                    <a:pt x="10" y="456"/>
                  </a:lnTo>
                  <a:lnTo>
                    <a:pt x="5" y="447"/>
                  </a:lnTo>
                  <a:lnTo>
                    <a:pt x="12" y="419"/>
                  </a:lnTo>
                  <a:lnTo>
                    <a:pt x="7" y="396"/>
                  </a:lnTo>
                  <a:lnTo>
                    <a:pt x="0" y="372"/>
                  </a:lnTo>
                  <a:lnTo>
                    <a:pt x="7" y="345"/>
                  </a:lnTo>
                  <a:lnTo>
                    <a:pt x="16" y="267"/>
                  </a:lnTo>
                  <a:lnTo>
                    <a:pt x="18" y="215"/>
                  </a:lnTo>
                  <a:lnTo>
                    <a:pt x="23" y="173"/>
                  </a:lnTo>
                  <a:lnTo>
                    <a:pt x="47" y="130"/>
                  </a:lnTo>
                  <a:lnTo>
                    <a:pt x="36" y="116"/>
                  </a:lnTo>
                  <a:lnTo>
                    <a:pt x="28" y="99"/>
                  </a:lnTo>
                  <a:lnTo>
                    <a:pt x="21" y="83"/>
                  </a:lnTo>
                  <a:lnTo>
                    <a:pt x="18" y="67"/>
                  </a:lnTo>
                  <a:lnTo>
                    <a:pt x="23" y="47"/>
                  </a:lnTo>
                  <a:lnTo>
                    <a:pt x="32" y="31"/>
                  </a:lnTo>
                  <a:lnTo>
                    <a:pt x="43" y="14"/>
                  </a:lnTo>
                  <a:lnTo>
                    <a:pt x="61" y="0"/>
                  </a:lnTo>
                  <a:lnTo>
                    <a:pt x="66" y="23"/>
                  </a:lnTo>
                  <a:lnTo>
                    <a:pt x="77" y="38"/>
                  </a:lnTo>
                  <a:lnTo>
                    <a:pt x="94" y="51"/>
                  </a:lnTo>
                  <a:lnTo>
                    <a:pt x="112" y="60"/>
                  </a:lnTo>
                  <a:lnTo>
                    <a:pt x="130" y="69"/>
                  </a:lnTo>
                  <a:lnTo>
                    <a:pt x="150" y="78"/>
                  </a:lnTo>
                  <a:lnTo>
                    <a:pt x="166" y="92"/>
                  </a:lnTo>
                  <a:lnTo>
                    <a:pt x="180" y="110"/>
                  </a:lnTo>
                  <a:close/>
                </a:path>
              </a:pathLst>
            </a:custGeom>
            <a:solidFill>
              <a:srgbClr val="E2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95" name="Freeform 66"/>
            <p:cNvSpPr>
              <a:spLocks/>
            </p:cNvSpPr>
            <p:nvPr/>
          </p:nvSpPr>
          <p:spPr bwMode="auto">
            <a:xfrm>
              <a:off x="3746" y="2591"/>
              <a:ext cx="370" cy="296"/>
            </a:xfrm>
            <a:custGeom>
              <a:avLst/>
              <a:gdLst>
                <a:gd name="T0" fmla="*/ 671 w 742"/>
                <a:gd name="T1" fmla="*/ 43 h 591"/>
                <a:gd name="T2" fmla="*/ 644 w 742"/>
                <a:gd name="T3" fmla="*/ 54 h 591"/>
                <a:gd name="T4" fmla="*/ 546 w 742"/>
                <a:gd name="T5" fmla="*/ 63 h 591"/>
                <a:gd name="T6" fmla="*/ 449 w 742"/>
                <a:gd name="T7" fmla="*/ 67 h 591"/>
                <a:gd name="T8" fmla="*/ 411 w 742"/>
                <a:gd name="T9" fmla="*/ 78 h 591"/>
                <a:gd name="T10" fmla="*/ 427 w 742"/>
                <a:gd name="T11" fmla="*/ 99 h 591"/>
                <a:gd name="T12" fmla="*/ 454 w 742"/>
                <a:gd name="T13" fmla="*/ 96 h 591"/>
                <a:gd name="T14" fmla="*/ 483 w 742"/>
                <a:gd name="T15" fmla="*/ 88 h 591"/>
                <a:gd name="T16" fmla="*/ 545 w 742"/>
                <a:gd name="T17" fmla="*/ 83 h 591"/>
                <a:gd name="T18" fmla="*/ 626 w 742"/>
                <a:gd name="T19" fmla="*/ 79 h 591"/>
                <a:gd name="T20" fmla="*/ 704 w 742"/>
                <a:gd name="T21" fmla="*/ 88 h 591"/>
                <a:gd name="T22" fmla="*/ 718 w 742"/>
                <a:gd name="T23" fmla="*/ 112 h 591"/>
                <a:gd name="T24" fmla="*/ 646 w 742"/>
                <a:gd name="T25" fmla="*/ 123 h 591"/>
                <a:gd name="T26" fmla="*/ 545 w 742"/>
                <a:gd name="T27" fmla="*/ 148 h 591"/>
                <a:gd name="T28" fmla="*/ 443 w 742"/>
                <a:gd name="T29" fmla="*/ 168 h 591"/>
                <a:gd name="T30" fmla="*/ 447 w 742"/>
                <a:gd name="T31" fmla="*/ 193 h 591"/>
                <a:gd name="T32" fmla="*/ 485 w 742"/>
                <a:gd name="T33" fmla="*/ 190 h 591"/>
                <a:gd name="T34" fmla="*/ 539 w 742"/>
                <a:gd name="T35" fmla="*/ 175 h 591"/>
                <a:gd name="T36" fmla="*/ 592 w 742"/>
                <a:gd name="T37" fmla="*/ 157 h 591"/>
                <a:gd name="T38" fmla="*/ 646 w 742"/>
                <a:gd name="T39" fmla="*/ 146 h 591"/>
                <a:gd name="T40" fmla="*/ 702 w 742"/>
                <a:gd name="T41" fmla="*/ 144 h 591"/>
                <a:gd name="T42" fmla="*/ 734 w 742"/>
                <a:gd name="T43" fmla="*/ 177 h 591"/>
                <a:gd name="T44" fmla="*/ 637 w 742"/>
                <a:gd name="T45" fmla="*/ 197 h 591"/>
                <a:gd name="T46" fmla="*/ 541 w 742"/>
                <a:gd name="T47" fmla="*/ 222 h 591"/>
                <a:gd name="T48" fmla="*/ 472 w 742"/>
                <a:gd name="T49" fmla="*/ 240 h 591"/>
                <a:gd name="T50" fmla="*/ 465 w 742"/>
                <a:gd name="T51" fmla="*/ 260 h 591"/>
                <a:gd name="T52" fmla="*/ 503 w 742"/>
                <a:gd name="T53" fmla="*/ 258 h 591"/>
                <a:gd name="T54" fmla="*/ 568 w 742"/>
                <a:gd name="T55" fmla="*/ 238 h 591"/>
                <a:gd name="T56" fmla="*/ 648 w 742"/>
                <a:gd name="T57" fmla="*/ 215 h 591"/>
                <a:gd name="T58" fmla="*/ 729 w 742"/>
                <a:gd name="T59" fmla="*/ 204 h 591"/>
                <a:gd name="T60" fmla="*/ 705 w 742"/>
                <a:gd name="T61" fmla="*/ 240 h 591"/>
                <a:gd name="T62" fmla="*/ 664 w 742"/>
                <a:gd name="T63" fmla="*/ 264 h 591"/>
                <a:gd name="T64" fmla="*/ 619 w 742"/>
                <a:gd name="T65" fmla="*/ 280 h 591"/>
                <a:gd name="T66" fmla="*/ 577 w 742"/>
                <a:gd name="T67" fmla="*/ 302 h 591"/>
                <a:gd name="T68" fmla="*/ 498 w 742"/>
                <a:gd name="T69" fmla="*/ 331 h 591"/>
                <a:gd name="T70" fmla="*/ 420 w 742"/>
                <a:gd name="T71" fmla="*/ 349 h 591"/>
                <a:gd name="T72" fmla="*/ 360 w 742"/>
                <a:gd name="T73" fmla="*/ 387 h 591"/>
                <a:gd name="T74" fmla="*/ 319 w 742"/>
                <a:gd name="T75" fmla="*/ 441 h 591"/>
                <a:gd name="T76" fmla="*/ 268 w 742"/>
                <a:gd name="T77" fmla="*/ 490 h 591"/>
                <a:gd name="T78" fmla="*/ 208 w 742"/>
                <a:gd name="T79" fmla="*/ 526 h 591"/>
                <a:gd name="T80" fmla="*/ 143 w 742"/>
                <a:gd name="T81" fmla="*/ 546 h 591"/>
                <a:gd name="T82" fmla="*/ 93 w 742"/>
                <a:gd name="T83" fmla="*/ 591 h 591"/>
                <a:gd name="T84" fmla="*/ 47 w 742"/>
                <a:gd name="T85" fmla="*/ 537 h 591"/>
                <a:gd name="T86" fmla="*/ 17 w 742"/>
                <a:gd name="T87" fmla="*/ 475 h 591"/>
                <a:gd name="T88" fmla="*/ 22 w 742"/>
                <a:gd name="T89" fmla="*/ 396 h 591"/>
                <a:gd name="T90" fmla="*/ 91 w 742"/>
                <a:gd name="T91" fmla="*/ 285 h 591"/>
                <a:gd name="T92" fmla="*/ 174 w 742"/>
                <a:gd name="T93" fmla="*/ 184 h 591"/>
                <a:gd name="T94" fmla="*/ 237 w 742"/>
                <a:gd name="T95" fmla="*/ 114 h 591"/>
                <a:gd name="T96" fmla="*/ 270 w 742"/>
                <a:gd name="T97" fmla="*/ 49 h 591"/>
                <a:gd name="T98" fmla="*/ 326 w 742"/>
                <a:gd name="T99" fmla="*/ 0 h 591"/>
                <a:gd name="T100" fmla="*/ 389 w 742"/>
                <a:gd name="T101" fmla="*/ 5 h 591"/>
                <a:gd name="T102" fmla="*/ 452 w 742"/>
                <a:gd name="T103" fmla="*/ 5 h 591"/>
                <a:gd name="T104" fmla="*/ 516 w 742"/>
                <a:gd name="T105" fmla="*/ 5 h 591"/>
                <a:gd name="T106" fmla="*/ 579 w 742"/>
                <a:gd name="T107" fmla="*/ 9 h 591"/>
                <a:gd name="T108" fmla="*/ 640 w 742"/>
                <a:gd name="T109" fmla="*/ 21 h 5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42"/>
                <a:gd name="T166" fmla="*/ 0 h 591"/>
                <a:gd name="T167" fmla="*/ 742 w 742"/>
                <a:gd name="T168" fmla="*/ 591 h 59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42" h="591">
                  <a:moveTo>
                    <a:pt x="660" y="29"/>
                  </a:moveTo>
                  <a:lnTo>
                    <a:pt x="667" y="36"/>
                  </a:lnTo>
                  <a:lnTo>
                    <a:pt x="671" y="43"/>
                  </a:lnTo>
                  <a:lnTo>
                    <a:pt x="673" y="52"/>
                  </a:lnTo>
                  <a:lnTo>
                    <a:pt x="678" y="59"/>
                  </a:lnTo>
                  <a:lnTo>
                    <a:pt x="644" y="54"/>
                  </a:lnTo>
                  <a:lnTo>
                    <a:pt x="611" y="56"/>
                  </a:lnTo>
                  <a:lnTo>
                    <a:pt x="579" y="58"/>
                  </a:lnTo>
                  <a:lnTo>
                    <a:pt x="546" y="63"/>
                  </a:lnTo>
                  <a:lnTo>
                    <a:pt x="514" y="67"/>
                  </a:lnTo>
                  <a:lnTo>
                    <a:pt x="481" y="68"/>
                  </a:lnTo>
                  <a:lnTo>
                    <a:pt x="449" y="67"/>
                  </a:lnTo>
                  <a:lnTo>
                    <a:pt x="414" y="59"/>
                  </a:lnTo>
                  <a:lnTo>
                    <a:pt x="409" y="68"/>
                  </a:lnTo>
                  <a:lnTo>
                    <a:pt x="411" y="78"/>
                  </a:lnTo>
                  <a:lnTo>
                    <a:pt x="416" y="87"/>
                  </a:lnTo>
                  <a:lnTo>
                    <a:pt x="418" y="96"/>
                  </a:lnTo>
                  <a:lnTo>
                    <a:pt x="427" y="99"/>
                  </a:lnTo>
                  <a:lnTo>
                    <a:pt x="436" y="99"/>
                  </a:lnTo>
                  <a:lnTo>
                    <a:pt x="445" y="97"/>
                  </a:lnTo>
                  <a:lnTo>
                    <a:pt x="454" y="96"/>
                  </a:lnTo>
                  <a:lnTo>
                    <a:pt x="463" y="92"/>
                  </a:lnTo>
                  <a:lnTo>
                    <a:pt x="472" y="88"/>
                  </a:lnTo>
                  <a:lnTo>
                    <a:pt x="483" y="88"/>
                  </a:lnTo>
                  <a:lnTo>
                    <a:pt x="492" y="88"/>
                  </a:lnTo>
                  <a:lnTo>
                    <a:pt x="517" y="87"/>
                  </a:lnTo>
                  <a:lnTo>
                    <a:pt x="545" y="83"/>
                  </a:lnTo>
                  <a:lnTo>
                    <a:pt x="572" y="81"/>
                  </a:lnTo>
                  <a:lnTo>
                    <a:pt x="599" y="79"/>
                  </a:lnTo>
                  <a:lnTo>
                    <a:pt x="626" y="79"/>
                  </a:lnTo>
                  <a:lnTo>
                    <a:pt x="651" y="79"/>
                  </a:lnTo>
                  <a:lnTo>
                    <a:pt x="678" y="83"/>
                  </a:lnTo>
                  <a:lnTo>
                    <a:pt x="704" y="88"/>
                  </a:lnTo>
                  <a:lnTo>
                    <a:pt x="711" y="96"/>
                  </a:lnTo>
                  <a:lnTo>
                    <a:pt x="714" y="103"/>
                  </a:lnTo>
                  <a:lnTo>
                    <a:pt x="718" y="112"/>
                  </a:lnTo>
                  <a:lnTo>
                    <a:pt x="720" y="121"/>
                  </a:lnTo>
                  <a:lnTo>
                    <a:pt x="682" y="119"/>
                  </a:lnTo>
                  <a:lnTo>
                    <a:pt x="646" y="123"/>
                  </a:lnTo>
                  <a:lnTo>
                    <a:pt x="611" y="128"/>
                  </a:lnTo>
                  <a:lnTo>
                    <a:pt x="577" y="139"/>
                  </a:lnTo>
                  <a:lnTo>
                    <a:pt x="545" y="148"/>
                  </a:lnTo>
                  <a:lnTo>
                    <a:pt x="512" y="157"/>
                  </a:lnTo>
                  <a:lnTo>
                    <a:pt x="478" y="164"/>
                  </a:lnTo>
                  <a:lnTo>
                    <a:pt x="443" y="168"/>
                  </a:lnTo>
                  <a:lnTo>
                    <a:pt x="441" y="173"/>
                  </a:lnTo>
                  <a:lnTo>
                    <a:pt x="443" y="184"/>
                  </a:lnTo>
                  <a:lnTo>
                    <a:pt x="447" y="193"/>
                  </a:lnTo>
                  <a:lnTo>
                    <a:pt x="449" y="197"/>
                  </a:lnTo>
                  <a:lnTo>
                    <a:pt x="467" y="195"/>
                  </a:lnTo>
                  <a:lnTo>
                    <a:pt x="485" y="190"/>
                  </a:lnTo>
                  <a:lnTo>
                    <a:pt x="503" y="186"/>
                  </a:lnTo>
                  <a:lnTo>
                    <a:pt x="521" y="181"/>
                  </a:lnTo>
                  <a:lnTo>
                    <a:pt x="539" y="175"/>
                  </a:lnTo>
                  <a:lnTo>
                    <a:pt x="557" y="170"/>
                  </a:lnTo>
                  <a:lnTo>
                    <a:pt x="573" y="164"/>
                  </a:lnTo>
                  <a:lnTo>
                    <a:pt x="592" y="157"/>
                  </a:lnTo>
                  <a:lnTo>
                    <a:pt x="610" y="153"/>
                  </a:lnTo>
                  <a:lnTo>
                    <a:pt x="628" y="148"/>
                  </a:lnTo>
                  <a:lnTo>
                    <a:pt x="646" y="146"/>
                  </a:lnTo>
                  <a:lnTo>
                    <a:pt x="664" y="143"/>
                  </a:lnTo>
                  <a:lnTo>
                    <a:pt x="682" y="143"/>
                  </a:lnTo>
                  <a:lnTo>
                    <a:pt x="702" y="144"/>
                  </a:lnTo>
                  <a:lnTo>
                    <a:pt x="722" y="146"/>
                  </a:lnTo>
                  <a:lnTo>
                    <a:pt x="742" y="152"/>
                  </a:lnTo>
                  <a:lnTo>
                    <a:pt x="734" y="177"/>
                  </a:lnTo>
                  <a:lnTo>
                    <a:pt x="700" y="182"/>
                  </a:lnTo>
                  <a:lnTo>
                    <a:pt x="667" y="190"/>
                  </a:lnTo>
                  <a:lnTo>
                    <a:pt x="637" y="197"/>
                  </a:lnTo>
                  <a:lnTo>
                    <a:pt x="604" y="206"/>
                  </a:lnTo>
                  <a:lnTo>
                    <a:pt x="573" y="215"/>
                  </a:lnTo>
                  <a:lnTo>
                    <a:pt x="541" y="222"/>
                  </a:lnTo>
                  <a:lnTo>
                    <a:pt x="510" y="231"/>
                  </a:lnTo>
                  <a:lnTo>
                    <a:pt x="479" y="237"/>
                  </a:lnTo>
                  <a:lnTo>
                    <a:pt x="472" y="240"/>
                  </a:lnTo>
                  <a:lnTo>
                    <a:pt x="467" y="246"/>
                  </a:lnTo>
                  <a:lnTo>
                    <a:pt x="465" y="251"/>
                  </a:lnTo>
                  <a:lnTo>
                    <a:pt x="465" y="260"/>
                  </a:lnTo>
                  <a:lnTo>
                    <a:pt x="476" y="271"/>
                  </a:lnTo>
                  <a:lnTo>
                    <a:pt x="488" y="267"/>
                  </a:lnTo>
                  <a:lnTo>
                    <a:pt x="503" y="258"/>
                  </a:lnTo>
                  <a:lnTo>
                    <a:pt x="516" y="253"/>
                  </a:lnTo>
                  <a:lnTo>
                    <a:pt x="543" y="246"/>
                  </a:lnTo>
                  <a:lnTo>
                    <a:pt x="568" y="238"/>
                  </a:lnTo>
                  <a:lnTo>
                    <a:pt x="595" y="231"/>
                  </a:lnTo>
                  <a:lnTo>
                    <a:pt x="620" y="222"/>
                  </a:lnTo>
                  <a:lnTo>
                    <a:pt x="648" y="215"/>
                  </a:lnTo>
                  <a:lnTo>
                    <a:pt x="673" y="210"/>
                  </a:lnTo>
                  <a:lnTo>
                    <a:pt x="702" y="206"/>
                  </a:lnTo>
                  <a:lnTo>
                    <a:pt x="729" y="204"/>
                  </a:lnTo>
                  <a:lnTo>
                    <a:pt x="729" y="219"/>
                  </a:lnTo>
                  <a:lnTo>
                    <a:pt x="720" y="231"/>
                  </a:lnTo>
                  <a:lnTo>
                    <a:pt x="705" y="240"/>
                  </a:lnTo>
                  <a:lnTo>
                    <a:pt x="693" y="249"/>
                  </a:lnTo>
                  <a:lnTo>
                    <a:pt x="678" y="257"/>
                  </a:lnTo>
                  <a:lnTo>
                    <a:pt x="664" y="264"/>
                  </a:lnTo>
                  <a:lnTo>
                    <a:pt x="649" y="269"/>
                  </a:lnTo>
                  <a:lnTo>
                    <a:pt x="635" y="275"/>
                  </a:lnTo>
                  <a:lnTo>
                    <a:pt x="619" y="280"/>
                  </a:lnTo>
                  <a:lnTo>
                    <a:pt x="604" y="285"/>
                  </a:lnTo>
                  <a:lnTo>
                    <a:pt x="590" y="293"/>
                  </a:lnTo>
                  <a:lnTo>
                    <a:pt x="577" y="302"/>
                  </a:lnTo>
                  <a:lnTo>
                    <a:pt x="550" y="314"/>
                  </a:lnTo>
                  <a:lnTo>
                    <a:pt x="523" y="323"/>
                  </a:lnTo>
                  <a:lnTo>
                    <a:pt x="498" y="331"/>
                  </a:lnTo>
                  <a:lnTo>
                    <a:pt x="470" y="336"/>
                  </a:lnTo>
                  <a:lnTo>
                    <a:pt x="445" y="343"/>
                  </a:lnTo>
                  <a:lnTo>
                    <a:pt x="420" y="349"/>
                  </a:lnTo>
                  <a:lnTo>
                    <a:pt x="394" y="358"/>
                  </a:lnTo>
                  <a:lnTo>
                    <a:pt x="371" y="369"/>
                  </a:lnTo>
                  <a:lnTo>
                    <a:pt x="360" y="387"/>
                  </a:lnTo>
                  <a:lnTo>
                    <a:pt x="347" y="405"/>
                  </a:lnTo>
                  <a:lnTo>
                    <a:pt x="333" y="423"/>
                  </a:lnTo>
                  <a:lnTo>
                    <a:pt x="319" y="441"/>
                  </a:lnTo>
                  <a:lnTo>
                    <a:pt x="302" y="457"/>
                  </a:lnTo>
                  <a:lnTo>
                    <a:pt x="286" y="474"/>
                  </a:lnTo>
                  <a:lnTo>
                    <a:pt x="268" y="490"/>
                  </a:lnTo>
                  <a:lnTo>
                    <a:pt x="250" y="504"/>
                  </a:lnTo>
                  <a:lnTo>
                    <a:pt x="230" y="517"/>
                  </a:lnTo>
                  <a:lnTo>
                    <a:pt x="208" y="526"/>
                  </a:lnTo>
                  <a:lnTo>
                    <a:pt x="187" y="531"/>
                  </a:lnTo>
                  <a:lnTo>
                    <a:pt x="165" y="539"/>
                  </a:lnTo>
                  <a:lnTo>
                    <a:pt x="143" y="546"/>
                  </a:lnTo>
                  <a:lnTo>
                    <a:pt x="123" y="557"/>
                  </a:lnTo>
                  <a:lnTo>
                    <a:pt x="107" y="571"/>
                  </a:lnTo>
                  <a:lnTo>
                    <a:pt x="93" y="591"/>
                  </a:lnTo>
                  <a:lnTo>
                    <a:pt x="76" y="573"/>
                  </a:lnTo>
                  <a:lnTo>
                    <a:pt x="62" y="555"/>
                  </a:lnTo>
                  <a:lnTo>
                    <a:pt x="47" y="537"/>
                  </a:lnTo>
                  <a:lnTo>
                    <a:pt x="37" y="517"/>
                  </a:lnTo>
                  <a:lnTo>
                    <a:pt x="26" y="495"/>
                  </a:lnTo>
                  <a:lnTo>
                    <a:pt x="17" y="475"/>
                  </a:lnTo>
                  <a:lnTo>
                    <a:pt x="8" y="454"/>
                  </a:lnTo>
                  <a:lnTo>
                    <a:pt x="0" y="432"/>
                  </a:lnTo>
                  <a:lnTo>
                    <a:pt x="22" y="396"/>
                  </a:lnTo>
                  <a:lnTo>
                    <a:pt x="46" y="358"/>
                  </a:lnTo>
                  <a:lnTo>
                    <a:pt x="67" y="322"/>
                  </a:lnTo>
                  <a:lnTo>
                    <a:pt x="91" y="285"/>
                  </a:lnTo>
                  <a:lnTo>
                    <a:pt x="116" y="249"/>
                  </a:lnTo>
                  <a:lnTo>
                    <a:pt x="143" y="217"/>
                  </a:lnTo>
                  <a:lnTo>
                    <a:pt x="174" y="184"/>
                  </a:lnTo>
                  <a:lnTo>
                    <a:pt x="210" y="155"/>
                  </a:lnTo>
                  <a:lnTo>
                    <a:pt x="225" y="135"/>
                  </a:lnTo>
                  <a:lnTo>
                    <a:pt x="237" y="114"/>
                  </a:lnTo>
                  <a:lnTo>
                    <a:pt x="248" y="92"/>
                  </a:lnTo>
                  <a:lnTo>
                    <a:pt x="257" y="68"/>
                  </a:lnTo>
                  <a:lnTo>
                    <a:pt x="270" y="49"/>
                  </a:lnTo>
                  <a:lnTo>
                    <a:pt x="284" y="29"/>
                  </a:lnTo>
                  <a:lnTo>
                    <a:pt x="302" y="12"/>
                  </a:lnTo>
                  <a:lnTo>
                    <a:pt x="326" y="0"/>
                  </a:lnTo>
                  <a:lnTo>
                    <a:pt x="347" y="3"/>
                  </a:lnTo>
                  <a:lnTo>
                    <a:pt x="369" y="5"/>
                  </a:lnTo>
                  <a:lnTo>
                    <a:pt x="389" y="5"/>
                  </a:lnTo>
                  <a:lnTo>
                    <a:pt x="411" y="5"/>
                  </a:lnTo>
                  <a:lnTo>
                    <a:pt x="432" y="7"/>
                  </a:lnTo>
                  <a:lnTo>
                    <a:pt x="452" y="5"/>
                  </a:lnTo>
                  <a:lnTo>
                    <a:pt x="474" y="5"/>
                  </a:lnTo>
                  <a:lnTo>
                    <a:pt x="496" y="5"/>
                  </a:lnTo>
                  <a:lnTo>
                    <a:pt x="516" y="5"/>
                  </a:lnTo>
                  <a:lnTo>
                    <a:pt x="537" y="5"/>
                  </a:lnTo>
                  <a:lnTo>
                    <a:pt x="557" y="7"/>
                  </a:lnTo>
                  <a:lnTo>
                    <a:pt x="579" y="9"/>
                  </a:lnTo>
                  <a:lnTo>
                    <a:pt x="599" y="12"/>
                  </a:lnTo>
                  <a:lnTo>
                    <a:pt x="619" y="16"/>
                  </a:lnTo>
                  <a:lnTo>
                    <a:pt x="640" y="21"/>
                  </a:lnTo>
                  <a:lnTo>
                    <a:pt x="660" y="29"/>
                  </a:lnTo>
                  <a:close/>
                </a:path>
              </a:pathLst>
            </a:custGeom>
            <a:solidFill>
              <a:srgbClr val="E2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96" name="Freeform 67"/>
            <p:cNvSpPr>
              <a:spLocks/>
            </p:cNvSpPr>
            <p:nvPr/>
          </p:nvSpPr>
          <p:spPr bwMode="auto">
            <a:xfrm>
              <a:off x="4262" y="2609"/>
              <a:ext cx="75" cy="151"/>
            </a:xfrm>
            <a:custGeom>
              <a:avLst/>
              <a:gdLst>
                <a:gd name="T0" fmla="*/ 150 w 150"/>
                <a:gd name="T1" fmla="*/ 116 h 300"/>
                <a:gd name="T2" fmla="*/ 148 w 150"/>
                <a:gd name="T3" fmla="*/ 141 h 300"/>
                <a:gd name="T4" fmla="*/ 142 w 150"/>
                <a:gd name="T5" fmla="*/ 164 h 300"/>
                <a:gd name="T6" fmla="*/ 135 w 150"/>
                <a:gd name="T7" fmla="*/ 188 h 300"/>
                <a:gd name="T8" fmla="*/ 126 w 150"/>
                <a:gd name="T9" fmla="*/ 210 h 300"/>
                <a:gd name="T10" fmla="*/ 115 w 150"/>
                <a:gd name="T11" fmla="*/ 233 h 300"/>
                <a:gd name="T12" fmla="*/ 106 w 150"/>
                <a:gd name="T13" fmla="*/ 255 h 300"/>
                <a:gd name="T14" fmla="*/ 97 w 150"/>
                <a:gd name="T15" fmla="*/ 277 h 300"/>
                <a:gd name="T16" fmla="*/ 90 w 150"/>
                <a:gd name="T17" fmla="*/ 300 h 300"/>
                <a:gd name="T18" fmla="*/ 68 w 150"/>
                <a:gd name="T19" fmla="*/ 300 h 300"/>
                <a:gd name="T20" fmla="*/ 74 w 150"/>
                <a:gd name="T21" fmla="*/ 280 h 300"/>
                <a:gd name="T22" fmla="*/ 72 w 150"/>
                <a:gd name="T23" fmla="*/ 264 h 300"/>
                <a:gd name="T24" fmla="*/ 65 w 150"/>
                <a:gd name="T25" fmla="*/ 248 h 300"/>
                <a:gd name="T26" fmla="*/ 48 w 150"/>
                <a:gd name="T27" fmla="*/ 233 h 300"/>
                <a:gd name="T28" fmla="*/ 25 w 150"/>
                <a:gd name="T29" fmla="*/ 221 h 300"/>
                <a:gd name="T30" fmla="*/ 36 w 150"/>
                <a:gd name="T31" fmla="*/ 217 h 300"/>
                <a:gd name="T32" fmla="*/ 48 w 150"/>
                <a:gd name="T33" fmla="*/ 215 h 300"/>
                <a:gd name="T34" fmla="*/ 63 w 150"/>
                <a:gd name="T35" fmla="*/ 213 h 300"/>
                <a:gd name="T36" fmla="*/ 79 w 150"/>
                <a:gd name="T37" fmla="*/ 211 h 300"/>
                <a:gd name="T38" fmla="*/ 94 w 150"/>
                <a:gd name="T39" fmla="*/ 210 h 300"/>
                <a:gd name="T40" fmla="*/ 106 w 150"/>
                <a:gd name="T41" fmla="*/ 204 h 300"/>
                <a:gd name="T42" fmla="*/ 115 w 150"/>
                <a:gd name="T43" fmla="*/ 195 h 300"/>
                <a:gd name="T44" fmla="*/ 123 w 150"/>
                <a:gd name="T45" fmla="*/ 181 h 300"/>
                <a:gd name="T46" fmla="*/ 126 w 150"/>
                <a:gd name="T47" fmla="*/ 161 h 300"/>
                <a:gd name="T48" fmla="*/ 124 w 150"/>
                <a:gd name="T49" fmla="*/ 141 h 300"/>
                <a:gd name="T50" fmla="*/ 115 w 150"/>
                <a:gd name="T51" fmla="*/ 123 h 300"/>
                <a:gd name="T52" fmla="*/ 101 w 150"/>
                <a:gd name="T53" fmla="*/ 110 h 300"/>
                <a:gd name="T54" fmla="*/ 83 w 150"/>
                <a:gd name="T55" fmla="*/ 112 h 300"/>
                <a:gd name="T56" fmla="*/ 72 w 150"/>
                <a:gd name="T57" fmla="*/ 108 h 300"/>
                <a:gd name="T58" fmla="*/ 63 w 150"/>
                <a:gd name="T59" fmla="*/ 101 h 300"/>
                <a:gd name="T60" fmla="*/ 57 w 150"/>
                <a:gd name="T61" fmla="*/ 90 h 300"/>
                <a:gd name="T62" fmla="*/ 52 w 150"/>
                <a:gd name="T63" fmla="*/ 78 h 300"/>
                <a:gd name="T64" fmla="*/ 47 w 150"/>
                <a:gd name="T65" fmla="*/ 67 h 300"/>
                <a:gd name="T66" fmla="*/ 38 w 150"/>
                <a:gd name="T67" fmla="*/ 56 h 300"/>
                <a:gd name="T68" fmla="*/ 23 w 150"/>
                <a:gd name="T69" fmla="*/ 49 h 300"/>
                <a:gd name="T70" fmla="*/ 0 w 150"/>
                <a:gd name="T71" fmla="*/ 43 h 300"/>
                <a:gd name="T72" fmla="*/ 23 w 150"/>
                <a:gd name="T73" fmla="*/ 0 h 300"/>
                <a:gd name="T74" fmla="*/ 43 w 150"/>
                <a:gd name="T75" fmla="*/ 7 h 300"/>
                <a:gd name="T76" fmla="*/ 65 w 150"/>
                <a:gd name="T77" fmla="*/ 14 h 300"/>
                <a:gd name="T78" fmla="*/ 85 w 150"/>
                <a:gd name="T79" fmla="*/ 27 h 300"/>
                <a:gd name="T80" fmla="*/ 103 w 150"/>
                <a:gd name="T81" fmla="*/ 40 h 300"/>
                <a:gd name="T82" fmla="*/ 121 w 150"/>
                <a:gd name="T83" fmla="*/ 54 h 300"/>
                <a:gd name="T84" fmla="*/ 133 w 150"/>
                <a:gd name="T85" fmla="*/ 72 h 300"/>
                <a:gd name="T86" fmla="*/ 144 w 150"/>
                <a:gd name="T87" fmla="*/ 94 h 300"/>
                <a:gd name="T88" fmla="*/ 150 w 150"/>
                <a:gd name="T89" fmla="*/ 116 h 3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50"/>
                <a:gd name="T136" fmla="*/ 0 h 300"/>
                <a:gd name="T137" fmla="*/ 150 w 150"/>
                <a:gd name="T138" fmla="*/ 300 h 30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50" h="300">
                  <a:moveTo>
                    <a:pt x="150" y="116"/>
                  </a:moveTo>
                  <a:lnTo>
                    <a:pt x="148" y="141"/>
                  </a:lnTo>
                  <a:lnTo>
                    <a:pt x="142" y="164"/>
                  </a:lnTo>
                  <a:lnTo>
                    <a:pt x="135" y="188"/>
                  </a:lnTo>
                  <a:lnTo>
                    <a:pt x="126" y="210"/>
                  </a:lnTo>
                  <a:lnTo>
                    <a:pt x="115" y="233"/>
                  </a:lnTo>
                  <a:lnTo>
                    <a:pt x="106" y="255"/>
                  </a:lnTo>
                  <a:lnTo>
                    <a:pt x="97" y="277"/>
                  </a:lnTo>
                  <a:lnTo>
                    <a:pt x="90" y="300"/>
                  </a:lnTo>
                  <a:lnTo>
                    <a:pt x="68" y="300"/>
                  </a:lnTo>
                  <a:lnTo>
                    <a:pt x="74" y="280"/>
                  </a:lnTo>
                  <a:lnTo>
                    <a:pt x="72" y="264"/>
                  </a:lnTo>
                  <a:lnTo>
                    <a:pt x="65" y="248"/>
                  </a:lnTo>
                  <a:lnTo>
                    <a:pt x="48" y="233"/>
                  </a:lnTo>
                  <a:lnTo>
                    <a:pt x="25" y="221"/>
                  </a:lnTo>
                  <a:lnTo>
                    <a:pt x="36" y="217"/>
                  </a:lnTo>
                  <a:lnTo>
                    <a:pt x="48" y="215"/>
                  </a:lnTo>
                  <a:lnTo>
                    <a:pt x="63" y="213"/>
                  </a:lnTo>
                  <a:lnTo>
                    <a:pt x="79" y="211"/>
                  </a:lnTo>
                  <a:lnTo>
                    <a:pt x="94" y="210"/>
                  </a:lnTo>
                  <a:lnTo>
                    <a:pt x="106" y="204"/>
                  </a:lnTo>
                  <a:lnTo>
                    <a:pt x="115" y="195"/>
                  </a:lnTo>
                  <a:lnTo>
                    <a:pt x="123" y="181"/>
                  </a:lnTo>
                  <a:lnTo>
                    <a:pt x="126" y="161"/>
                  </a:lnTo>
                  <a:lnTo>
                    <a:pt x="124" y="141"/>
                  </a:lnTo>
                  <a:lnTo>
                    <a:pt x="115" y="123"/>
                  </a:lnTo>
                  <a:lnTo>
                    <a:pt x="101" y="110"/>
                  </a:lnTo>
                  <a:lnTo>
                    <a:pt x="83" y="112"/>
                  </a:lnTo>
                  <a:lnTo>
                    <a:pt x="72" y="108"/>
                  </a:lnTo>
                  <a:lnTo>
                    <a:pt x="63" y="101"/>
                  </a:lnTo>
                  <a:lnTo>
                    <a:pt x="57" y="90"/>
                  </a:lnTo>
                  <a:lnTo>
                    <a:pt x="52" y="78"/>
                  </a:lnTo>
                  <a:lnTo>
                    <a:pt x="47" y="67"/>
                  </a:lnTo>
                  <a:lnTo>
                    <a:pt x="38" y="56"/>
                  </a:lnTo>
                  <a:lnTo>
                    <a:pt x="23" y="49"/>
                  </a:lnTo>
                  <a:lnTo>
                    <a:pt x="0" y="43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5" y="14"/>
                  </a:lnTo>
                  <a:lnTo>
                    <a:pt x="85" y="27"/>
                  </a:lnTo>
                  <a:lnTo>
                    <a:pt x="103" y="40"/>
                  </a:lnTo>
                  <a:lnTo>
                    <a:pt x="121" y="54"/>
                  </a:lnTo>
                  <a:lnTo>
                    <a:pt x="133" y="72"/>
                  </a:lnTo>
                  <a:lnTo>
                    <a:pt x="144" y="94"/>
                  </a:lnTo>
                  <a:lnTo>
                    <a:pt x="150" y="116"/>
                  </a:lnTo>
                  <a:close/>
                </a:path>
              </a:pathLst>
            </a:custGeom>
            <a:solidFill>
              <a:srgbClr val="E2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97" name="Freeform 68"/>
            <p:cNvSpPr>
              <a:spLocks/>
            </p:cNvSpPr>
            <p:nvPr/>
          </p:nvSpPr>
          <p:spPr bwMode="auto">
            <a:xfrm>
              <a:off x="3911" y="2622"/>
              <a:ext cx="22" cy="19"/>
            </a:xfrm>
            <a:custGeom>
              <a:avLst/>
              <a:gdLst>
                <a:gd name="T0" fmla="*/ 44 w 44"/>
                <a:gd name="T1" fmla="*/ 18 h 38"/>
                <a:gd name="T2" fmla="*/ 35 w 44"/>
                <a:gd name="T3" fmla="*/ 22 h 38"/>
                <a:gd name="T4" fmla="*/ 26 w 44"/>
                <a:gd name="T5" fmla="*/ 26 h 38"/>
                <a:gd name="T6" fmla="*/ 15 w 44"/>
                <a:gd name="T7" fmla="*/ 29 h 38"/>
                <a:gd name="T8" fmla="*/ 6 w 44"/>
                <a:gd name="T9" fmla="*/ 38 h 38"/>
                <a:gd name="T10" fmla="*/ 0 w 44"/>
                <a:gd name="T11" fmla="*/ 31 h 38"/>
                <a:gd name="T12" fmla="*/ 2 w 44"/>
                <a:gd name="T13" fmla="*/ 24 h 38"/>
                <a:gd name="T14" fmla="*/ 6 w 44"/>
                <a:gd name="T15" fmla="*/ 17 h 38"/>
                <a:gd name="T16" fmla="*/ 7 w 44"/>
                <a:gd name="T17" fmla="*/ 9 h 38"/>
                <a:gd name="T18" fmla="*/ 18 w 44"/>
                <a:gd name="T19" fmla="*/ 2 h 38"/>
                <a:gd name="T20" fmla="*/ 31 w 44"/>
                <a:gd name="T21" fmla="*/ 0 h 38"/>
                <a:gd name="T22" fmla="*/ 42 w 44"/>
                <a:gd name="T23" fmla="*/ 6 h 38"/>
                <a:gd name="T24" fmla="*/ 44 w 44"/>
                <a:gd name="T25" fmla="*/ 18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38"/>
                <a:gd name="T41" fmla="*/ 44 w 44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38">
                  <a:moveTo>
                    <a:pt x="44" y="18"/>
                  </a:moveTo>
                  <a:lnTo>
                    <a:pt x="35" y="22"/>
                  </a:lnTo>
                  <a:lnTo>
                    <a:pt x="26" y="26"/>
                  </a:lnTo>
                  <a:lnTo>
                    <a:pt x="15" y="29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7"/>
                  </a:lnTo>
                  <a:lnTo>
                    <a:pt x="7" y="9"/>
                  </a:lnTo>
                  <a:lnTo>
                    <a:pt x="18" y="2"/>
                  </a:lnTo>
                  <a:lnTo>
                    <a:pt x="31" y="0"/>
                  </a:lnTo>
                  <a:lnTo>
                    <a:pt x="42" y="6"/>
                  </a:lnTo>
                  <a:lnTo>
                    <a:pt x="44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98" name="Freeform 69"/>
            <p:cNvSpPr>
              <a:spLocks/>
            </p:cNvSpPr>
            <p:nvPr/>
          </p:nvSpPr>
          <p:spPr bwMode="auto">
            <a:xfrm>
              <a:off x="3925" y="2662"/>
              <a:ext cx="17" cy="19"/>
            </a:xfrm>
            <a:custGeom>
              <a:avLst/>
              <a:gdLst>
                <a:gd name="T0" fmla="*/ 35 w 35"/>
                <a:gd name="T1" fmla="*/ 16 h 38"/>
                <a:gd name="T2" fmla="*/ 24 w 35"/>
                <a:gd name="T3" fmla="*/ 22 h 38"/>
                <a:gd name="T4" fmla="*/ 17 w 35"/>
                <a:gd name="T5" fmla="*/ 31 h 38"/>
                <a:gd name="T6" fmla="*/ 9 w 35"/>
                <a:gd name="T7" fmla="*/ 38 h 38"/>
                <a:gd name="T8" fmla="*/ 0 w 35"/>
                <a:gd name="T9" fmla="*/ 31 h 38"/>
                <a:gd name="T10" fmla="*/ 0 w 35"/>
                <a:gd name="T11" fmla="*/ 22 h 38"/>
                <a:gd name="T12" fmla="*/ 2 w 35"/>
                <a:gd name="T13" fmla="*/ 14 h 38"/>
                <a:gd name="T14" fmla="*/ 8 w 35"/>
                <a:gd name="T15" fmla="*/ 9 h 38"/>
                <a:gd name="T16" fmla="*/ 15 w 35"/>
                <a:gd name="T17" fmla="*/ 3 h 38"/>
                <a:gd name="T18" fmla="*/ 22 w 35"/>
                <a:gd name="T19" fmla="*/ 0 h 38"/>
                <a:gd name="T20" fmla="*/ 31 w 35"/>
                <a:gd name="T21" fmla="*/ 2 h 38"/>
                <a:gd name="T22" fmla="*/ 35 w 35"/>
                <a:gd name="T23" fmla="*/ 7 h 38"/>
                <a:gd name="T24" fmla="*/ 35 w 35"/>
                <a:gd name="T25" fmla="*/ 16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8"/>
                <a:gd name="T41" fmla="*/ 35 w 35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8">
                  <a:moveTo>
                    <a:pt x="35" y="16"/>
                  </a:moveTo>
                  <a:lnTo>
                    <a:pt x="24" y="22"/>
                  </a:lnTo>
                  <a:lnTo>
                    <a:pt x="17" y="31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8" y="9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3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99" name="Freeform 70"/>
            <p:cNvSpPr>
              <a:spLocks/>
            </p:cNvSpPr>
            <p:nvPr/>
          </p:nvSpPr>
          <p:spPr bwMode="auto">
            <a:xfrm>
              <a:off x="4062" y="2703"/>
              <a:ext cx="71" cy="69"/>
            </a:xfrm>
            <a:custGeom>
              <a:avLst/>
              <a:gdLst>
                <a:gd name="T0" fmla="*/ 143 w 143"/>
                <a:gd name="T1" fmla="*/ 62 h 139"/>
                <a:gd name="T2" fmla="*/ 130 w 143"/>
                <a:gd name="T3" fmla="*/ 80 h 139"/>
                <a:gd name="T4" fmla="*/ 119 w 143"/>
                <a:gd name="T5" fmla="*/ 100 h 139"/>
                <a:gd name="T6" fmla="*/ 114 w 143"/>
                <a:gd name="T7" fmla="*/ 120 h 139"/>
                <a:gd name="T8" fmla="*/ 118 w 143"/>
                <a:gd name="T9" fmla="*/ 139 h 139"/>
                <a:gd name="T10" fmla="*/ 6 w 143"/>
                <a:gd name="T11" fmla="*/ 100 h 139"/>
                <a:gd name="T12" fmla="*/ 7 w 143"/>
                <a:gd name="T13" fmla="*/ 96 h 139"/>
                <a:gd name="T14" fmla="*/ 7 w 143"/>
                <a:gd name="T15" fmla="*/ 91 h 139"/>
                <a:gd name="T16" fmla="*/ 6 w 143"/>
                <a:gd name="T17" fmla="*/ 85 h 139"/>
                <a:gd name="T18" fmla="*/ 0 w 143"/>
                <a:gd name="T19" fmla="*/ 80 h 139"/>
                <a:gd name="T20" fmla="*/ 16 w 143"/>
                <a:gd name="T21" fmla="*/ 74 h 139"/>
                <a:gd name="T22" fmla="*/ 34 w 143"/>
                <a:gd name="T23" fmla="*/ 69 h 139"/>
                <a:gd name="T24" fmla="*/ 54 w 143"/>
                <a:gd name="T25" fmla="*/ 62 h 139"/>
                <a:gd name="T26" fmla="*/ 72 w 143"/>
                <a:gd name="T27" fmla="*/ 53 h 139"/>
                <a:gd name="T28" fmla="*/ 90 w 143"/>
                <a:gd name="T29" fmla="*/ 44 h 139"/>
                <a:gd name="T30" fmla="*/ 109 w 143"/>
                <a:gd name="T31" fmla="*/ 31 h 139"/>
                <a:gd name="T32" fmla="*/ 123 w 143"/>
                <a:gd name="T33" fmla="*/ 16 h 139"/>
                <a:gd name="T34" fmla="*/ 134 w 143"/>
                <a:gd name="T35" fmla="*/ 0 h 139"/>
                <a:gd name="T36" fmla="*/ 143 w 143"/>
                <a:gd name="T37" fmla="*/ 62 h 1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3"/>
                <a:gd name="T58" fmla="*/ 0 h 139"/>
                <a:gd name="T59" fmla="*/ 143 w 143"/>
                <a:gd name="T60" fmla="*/ 139 h 1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3" h="139">
                  <a:moveTo>
                    <a:pt x="143" y="62"/>
                  </a:moveTo>
                  <a:lnTo>
                    <a:pt x="130" y="80"/>
                  </a:lnTo>
                  <a:lnTo>
                    <a:pt x="119" y="100"/>
                  </a:lnTo>
                  <a:lnTo>
                    <a:pt x="114" y="120"/>
                  </a:lnTo>
                  <a:lnTo>
                    <a:pt x="118" y="139"/>
                  </a:lnTo>
                  <a:lnTo>
                    <a:pt x="6" y="100"/>
                  </a:lnTo>
                  <a:lnTo>
                    <a:pt x="7" y="96"/>
                  </a:lnTo>
                  <a:lnTo>
                    <a:pt x="7" y="91"/>
                  </a:lnTo>
                  <a:lnTo>
                    <a:pt x="6" y="85"/>
                  </a:lnTo>
                  <a:lnTo>
                    <a:pt x="0" y="80"/>
                  </a:lnTo>
                  <a:lnTo>
                    <a:pt x="16" y="74"/>
                  </a:lnTo>
                  <a:lnTo>
                    <a:pt x="34" y="69"/>
                  </a:lnTo>
                  <a:lnTo>
                    <a:pt x="54" y="62"/>
                  </a:lnTo>
                  <a:lnTo>
                    <a:pt x="72" y="53"/>
                  </a:lnTo>
                  <a:lnTo>
                    <a:pt x="90" y="44"/>
                  </a:lnTo>
                  <a:lnTo>
                    <a:pt x="109" y="31"/>
                  </a:lnTo>
                  <a:lnTo>
                    <a:pt x="123" y="16"/>
                  </a:lnTo>
                  <a:lnTo>
                    <a:pt x="134" y="0"/>
                  </a:lnTo>
                  <a:lnTo>
                    <a:pt x="143" y="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00" name="Freeform 71"/>
            <p:cNvSpPr>
              <a:spLocks/>
            </p:cNvSpPr>
            <p:nvPr/>
          </p:nvSpPr>
          <p:spPr bwMode="auto">
            <a:xfrm>
              <a:off x="3943" y="2713"/>
              <a:ext cx="14" cy="18"/>
            </a:xfrm>
            <a:custGeom>
              <a:avLst/>
              <a:gdLst>
                <a:gd name="T0" fmla="*/ 29 w 29"/>
                <a:gd name="T1" fmla="*/ 2 h 36"/>
                <a:gd name="T2" fmla="*/ 28 w 29"/>
                <a:gd name="T3" fmla="*/ 13 h 36"/>
                <a:gd name="T4" fmla="*/ 20 w 29"/>
                <a:gd name="T5" fmla="*/ 20 h 36"/>
                <a:gd name="T6" fmla="*/ 13 w 29"/>
                <a:gd name="T7" fmla="*/ 27 h 36"/>
                <a:gd name="T8" fmla="*/ 6 w 29"/>
                <a:gd name="T9" fmla="*/ 36 h 36"/>
                <a:gd name="T10" fmla="*/ 0 w 29"/>
                <a:gd name="T11" fmla="*/ 29 h 36"/>
                <a:gd name="T12" fmla="*/ 0 w 29"/>
                <a:gd name="T13" fmla="*/ 20 h 36"/>
                <a:gd name="T14" fmla="*/ 2 w 29"/>
                <a:gd name="T15" fmla="*/ 13 h 36"/>
                <a:gd name="T16" fmla="*/ 6 w 29"/>
                <a:gd name="T17" fmla="*/ 4 h 36"/>
                <a:gd name="T18" fmla="*/ 11 w 29"/>
                <a:gd name="T19" fmla="*/ 2 h 36"/>
                <a:gd name="T20" fmla="*/ 19 w 29"/>
                <a:gd name="T21" fmla="*/ 0 h 36"/>
                <a:gd name="T22" fmla="*/ 24 w 29"/>
                <a:gd name="T23" fmla="*/ 0 h 36"/>
                <a:gd name="T24" fmla="*/ 29 w 29"/>
                <a:gd name="T25" fmla="*/ 2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"/>
                <a:gd name="T40" fmla="*/ 0 h 36"/>
                <a:gd name="T41" fmla="*/ 29 w 29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" h="36">
                  <a:moveTo>
                    <a:pt x="29" y="2"/>
                  </a:moveTo>
                  <a:lnTo>
                    <a:pt x="28" y="13"/>
                  </a:lnTo>
                  <a:lnTo>
                    <a:pt x="20" y="20"/>
                  </a:lnTo>
                  <a:lnTo>
                    <a:pt x="13" y="27"/>
                  </a:lnTo>
                  <a:lnTo>
                    <a:pt x="6" y="36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2" y="13"/>
                  </a:lnTo>
                  <a:lnTo>
                    <a:pt x="6" y="4"/>
                  </a:lnTo>
                  <a:lnTo>
                    <a:pt x="11" y="2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01" name="Freeform 72"/>
            <p:cNvSpPr>
              <a:spLocks/>
            </p:cNvSpPr>
            <p:nvPr/>
          </p:nvSpPr>
          <p:spPr bwMode="auto">
            <a:xfrm>
              <a:off x="3987" y="2750"/>
              <a:ext cx="129" cy="45"/>
            </a:xfrm>
            <a:custGeom>
              <a:avLst/>
              <a:gdLst>
                <a:gd name="T0" fmla="*/ 134 w 259"/>
                <a:gd name="T1" fmla="*/ 0 h 91"/>
                <a:gd name="T2" fmla="*/ 132 w 259"/>
                <a:gd name="T3" fmla="*/ 15 h 91"/>
                <a:gd name="T4" fmla="*/ 130 w 259"/>
                <a:gd name="T5" fmla="*/ 31 h 91"/>
                <a:gd name="T6" fmla="*/ 132 w 259"/>
                <a:gd name="T7" fmla="*/ 45 h 91"/>
                <a:gd name="T8" fmla="*/ 139 w 259"/>
                <a:gd name="T9" fmla="*/ 56 h 91"/>
                <a:gd name="T10" fmla="*/ 141 w 259"/>
                <a:gd name="T11" fmla="*/ 60 h 91"/>
                <a:gd name="T12" fmla="*/ 145 w 259"/>
                <a:gd name="T13" fmla="*/ 62 h 91"/>
                <a:gd name="T14" fmla="*/ 146 w 259"/>
                <a:gd name="T15" fmla="*/ 64 h 91"/>
                <a:gd name="T16" fmla="*/ 150 w 259"/>
                <a:gd name="T17" fmla="*/ 62 h 91"/>
                <a:gd name="T18" fmla="*/ 156 w 259"/>
                <a:gd name="T19" fmla="*/ 58 h 91"/>
                <a:gd name="T20" fmla="*/ 157 w 259"/>
                <a:gd name="T21" fmla="*/ 51 h 91"/>
                <a:gd name="T22" fmla="*/ 156 w 259"/>
                <a:gd name="T23" fmla="*/ 44 h 91"/>
                <a:gd name="T24" fmla="*/ 154 w 259"/>
                <a:gd name="T25" fmla="*/ 38 h 91"/>
                <a:gd name="T26" fmla="*/ 168 w 259"/>
                <a:gd name="T27" fmla="*/ 42 h 91"/>
                <a:gd name="T28" fmla="*/ 181 w 259"/>
                <a:gd name="T29" fmla="*/ 44 h 91"/>
                <a:gd name="T30" fmla="*/ 195 w 259"/>
                <a:gd name="T31" fmla="*/ 47 h 91"/>
                <a:gd name="T32" fmla="*/ 208 w 259"/>
                <a:gd name="T33" fmla="*/ 51 h 91"/>
                <a:gd name="T34" fmla="*/ 221 w 259"/>
                <a:gd name="T35" fmla="*/ 54 h 91"/>
                <a:gd name="T36" fmla="*/ 235 w 259"/>
                <a:gd name="T37" fmla="*/ 60 h 91"/>
                <a:gd name="T38" fmla="*/ 246 w 259"/>
                <a:gd name="T39" fmla="*/ 67 h 91"/>
                <a:gd name="T40" fmla="*/ 259 w 259"/>
                <a:gd name="T41" fmla="*/ 74 h 91"/>
                <a:gd name="T42" fmla="*/ 226 w 259"/>
                <a:gd name="T43" fmla="*/ 85 h 91"/>
                <a:gd name="T44" fmla="*/ 193 w 259"/>
                <a:gd name="T45" fmla="*/ 91 h 91"/>
                <a:gd name="T46" fmla="*/ 161 w 259"/>
                <a:gd name="T47" fmla="*/ 91 h 91"/>
                <a:gd name="T48" fmla="*/ 130 w 259"/>
                <a:gd name="T49" fmla="*/ 85 h 91"/>
                <a:gd name="T50" fmla="*/ 98 w 259"/>
                <a:gd name="T51" fmla="*/ 80 h 91"/>
                <a:gd name="T52" fmla="*/ 65 w 259"/>
                <a:gd name="T53" fmla="*/ 71 h 91"/>
                <a:gd name="T54" fmla="*/ 33 w 259"/>
                <a:gd name="T55" fmla="*/ 62 h 91"/>
                <a:gd name="T56" fmla="*/ 0 w 259"/>
                <a:gd name="T57" fmla="*/ 54 h 91"/>
                <a:gd name="T58" fmla="*/ 18 w 259"/>
                <a:gd name="T59" fmla="*/ 51 h 91"/>
                <a:gd name="T60" fmla="*/ 34 w 259"/>
                <a:gd name="T61" fmla="*/ 45 h 91"/>
                <a:gd name="T62" fmla="*/ 51 w 259"/>
                <a:gd name="T63" fmla="*/ 38 h 91"/>
                <a:gd name="T64" fmla="*/ 67 w 259"/>
                <a:gd name="T65" fmla="*/ 31 h 91"/>
                <a:gd name="T66" fmla="*/ 83 w 259"/>
                <a:gd name="T67" fmla="*/ 24 h 91"/>
                <a:gd name="T68" fmla="*/ 101 w 259"/>
                <a:gd name="T69" fmla="*/ 15 h 91"/>
                <a:gd name="T70" fmla="*/ 118 w 259"/>
                <a:gd name="T71" fmla="*/ 7 h 91"/>
                <a:gd name="T72" fmla="*/ 134 w 259"/>
                <a:gd name="T73" fmla="*/ 0 h 9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9"/>
                <a:gd name="T112" fmla="*/ 0 h 91"/>
                <a:gd name="T113" fmla="*/ 259 w 259"/>
                <a:gd name="T114" fmla="*/ 91 h 9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9" h="91">
                  <a:moveTo>
                    <a:pt x="134" y="0"/>
                  </a:moveTo>
                  <a:lnTo>
                    <a:pt x="132" y="15"/>
                  </a:lnTo>
                  <a:lnTo>
                    <a:pt x="130" y="31"/>
                  </a:lnTo>
                  <a:lnTo>
                    <a:pt x="132" y="45"/>
                  </a:lnTo>
                  <a:lnTo>
                    <a:pt x="139" y="56"/>
                  </a:lnTo>
                  <a:lnTo>
                    <a:pt x="141" y="60"/>
                  </a:lnTo>
                  <a:lnTo>
                    <a:pt x="145" y="62"/>
                  </a:lnTo>
                  <a:lnTo>
                    <a:pt x="146" y="64"/>
                  </a:lnTo>
                  <a:lnTo>
                    <a:pt x="150" y="62"/>
                  </a:lnTo>
                  <a:lnTo>
                    <a:pt x="156" y="58"/>
                  </a:lnTo>
                  <a:lnTo>
                    <a:pt x="157" y="51"/>
                  </a:lnTo>
                  <a:lnTo>
                    <a:pt x="156" y="44"/>
                  </a:lnTo>
                  <a:lnTo>
                    <a:pt x="154" y="38"/>
                  </a:lnTo>
                  <a:lnTo>
                    <a:pt x="168" y="42"/>
                  </a:lnTo>
                  <a:lnTo>
                    <a:pt x="181" y="44"/>
                  </a:lnTo>
                  <a:lnTo>
                    <a:pt x="195" y="47"/>
                  </a:lnTo>
                  <a:lnTo>
                    <a:pt x="208" y="51"/>
                  </a:lnTo>
                  <a:lnTo>
                    <a:pt x="221" y="54"/>
                  </a:lnTo>
                  <a:lnTo>
                    <a:pt x="235" y="60"/>
                  </a:lnTo>
                  <a:lnTo>
                    <a:pt x="246" y="67"/>
                  </a:lnTo>
                  <a:lnTo>
                    <a:pt x="259" y="74"/>
                  </a:lnTo>
                  <a:lnTo>
                    <a:pt x="226" y="85"/>
                  </a:lnTo>
                  <a:lnTo>
                    <a:pt x="193" y="91"/>
                  </a:lnTo>
                  <a:lnTo>
                    <a:pt x="161" y="91"/>
                  </a:lnTo>
                  <a:lnTo>
                    <a:pt x="130" y="85"/>
                  </a:lnTo>
                  <a:lnTo>
                    <a:pt x="98" y="80"/>
                  </a:lnTo>
                  <a:lnTo>
                    <a:pt x="65" y="71"/>
                  </a:lnTo>
                  <a:lnTo>
                    <a:pt x="33" y="62"/>
                  </a:lnTo>
                  <a:lnTo>
                    <a:pt x="0" y="54"/>
                  </a:lnTo>
                  <a:lnTo>
                    <a:pt x="18" y="51"/>
                  </a:lnTo>
                  <a:lnTo>
                    <a:pt x="34" y="45"/>
                  </a:lnTo>
                  <a:lnTo>
                    <a:pt x="51" y="38"/>
                  </a:lnTo>
                  <a:lnTo>
                    <a:pt x="67" y="31"/>
                  </a:lnTo>
                  <a:lnTo>
                    <a:pt x="83" y="24"/>
                  </a:lnTo>
                  <a:lnTo>
                    <a:pt x="101" y="15"/>
                  </a:lnTo>
                  <a:lnTo>
                    <a:pt x="118" y="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02" name="Freeform 73"/>
            <p:cNvSpPr>
              <a:spLocks/>
            </p:cNvSpPr>
            <p:nvPr/>
          </p:nvSpPr>
          <p:spPr bwMode="auto">
            <a:xfrm>
              <a:off x="4215" y="2770"/>
              <a:ext cx="108" cy="30"/>
            </a:xfrm>
            <a:custGeom>
              <a:avLst/>
              <a:gdLst>
                <a:gd name="T0" fmla="*/ 217 w 217"/>
                <a:gd name="T1" fmla="*/ 32 h 59"/>
                <a:gd name="T2" fmla="*/ 193 w 217"/>
                <a:gd name="T3" fmla="*/ 34 h 59"/>
                <a:gd name="T4" fmla="*/ 168 w 217"/>
                <a:gd name="T5" fmla="*/ 38 h 59"/>
                <a:gd name="T6" fmla="*/ 144 w 217"/>
                <a:gd name="T7" fmla="*/ 41 h 59"/>
                <a:gd name="T8" fmla="*/ 121 w 217"/>
                <a:gd name="T9" fmla="*/ 47 h 59"/>
                <a:gd name="T10" fmla="*/ 97 w 217"/>
                <a:gd name="T11" fmla="*/ 52 h 59"/>
                <a:gd name="T12" fmla="*/ 74 w 217"/>
                <a:gd name="T13" fmla="*/ 56 h 59"/>
                <a:gd name="T14" fmla="*/ 50 w 217"/>
                <a:gd name="T15" fmla="*/ 58 h 59"/>
                <a:gd name="T16" fmla="*/ 27 w 217"/>
                <a:gd name="T17" fmla="*/ 59 h 59"/>
                <a:gd name="T18" fmla="*/ 23 w 217"/>
                <a:gd name="T19" fmla="*/ 52 h 59"/>
                <a:gd name="T20" fmla="*/ 16 w 217"/>
                <a:gd name="T21" fmla="*/ 49 h 59"/>
                <a:gd name="T22" fmla="*/ 9 w 217"/>
                <a:gd name="T23" fmla="*/ 47 h 59"/>
                <a:gd name="T24" fmla="*/ 0 w 217"/>
                <a:gd name="T25" fmla="*/ 47 h 59"/>
                <a:gd name="T26" fmla="*/ 20 w 217"/>
                <a:gd name="T27" fmla="*/ 45 h 59"/>
                <a:gd name="T28" fmla="*/ 38 w 217"/>
                <a:gd name="T29" fmla="*/ 41 h 59"/>
                <a:gd name="T30" fmla="*/ 56 w 217"/>
                <a:gd name="T31" fmla="*/ 36 h 59"/>
                <a:gd name="T32" fmla="*/ 72 w 217"/>
                <a:gd name="T33" fmla="*/ 29 h 59"/>
                <a:gd name="T34" fmla="*/ 90 w 217"/>
                <a:gd name="T35" fmla="*/ 20 h 59"/>
                <a:gd name="T36" fmla="*/ 106 w 217"/>
                <a:gd name="T37" fmla="*/ 12 h 59"/>
                <a:gd name="T38" fmla="*/ 124 w 217"/>
                <a:gd name="T39" fmla="*/ 5 h 59"/>
                <a:gd name="T40" fmla="*/ 144 w 217"/>
                <a:gd name="T41" fmla="*/ 0 h 59"/>
                <a:gd name="T42" fmla="*/ 155 w 217"/>
                <a:gd name="T43" fmla="*/ 2 h 59"/>
                <a:gd name="T44" fmla="*/ 166 w 217"/>
                <a:gd name="T45" fmla="*/ 2 h 59"/>
                <a:gd name="T46" fmla="*/ 177 w 217"/>
                <a:gd name="T47" fmla="*/ 3 h 59"/>
                <a:gd name="T48" fmla="*/ 188 w 217"/>
                <a:gd name="T49" fmla="*/ 7 h 59"/>
                <a:gd name="T50" fmla="*/ 197 w 217"/>
                <a:gd name="T51" fmla="*/ 11 h 59"/>
                <a:gd name="T52" fmla="*/ 206 w 217"/>
                <a:gd name="T53" fmla="*/ 16 h 59"/>
                <a:gd name="T54" fmla="*/ 211 w 217"/>
                <a:gd name="T55" fmla="*/ 23 h 59"/>
                <a:gd name="T56" fmla="*/ 217 w 217"/>
                <a:gd name="T57" fmla="*/ 32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17"/>
                <a:gd name="T88" fmla="*/ 0 h 59"/>
                <a:gd name="T89" fmla="*/ 217 w 217"/>
                <a:gd name="T90" fmla="*/ 59 h 5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17" h="59">
                  <a:moveTo>
                    <a:pt x="217" y="32"/>
                  </a:moveTo>
                  <a:lnTo>
                    <a:pt x="193" y="34"/>
                  </a:lnTo>
                  <a:lnTo>
                    <a:pt x="168" y="38"/>
                  </a:lnTo>
                  <a:lnTo>
                    <a:pt x="144" y="41"/>
                  </a:lnTo>
                  <a:lnTo>
                    <a:pt x="121" y="47"/>
                  </a:lnTo>
                  <a:lnTo>
                    <a:pt x="97" y="52"/>
                  </a:lnTo>
                  <a:lnTo>
                    <a:pt x="74" y="56"/>
                  </a:lnTo>
                  <a:lnTo>
                    <a:pt x="50" y="58"/>
                  </a:lnTo>
                  <a:lnTo>
                    <a:pt x="27" y="59"/>
                  </a:lnTo>
                  <a:lnTo>
                    <a:pt x="23" y="52"/>
                  </a:lnTo>
                  <a:lnTo>
                    <a:pt x="16" y="49"/>
                  </a:lnTo>
                  <a:lnTo>
                    <a:pt x="9" y="47"/>
                  </a:lnTo>
                  <a:lnTo>
                    <a:pt x="0" y="47"/>
                  </a:lnTo>
                  <a:lnTo>
                    <a:pt x="20" y="45"/>
                  </a:lnTo>
                  <a:lnTo>
                    <a:pt x="38" y="41"/>
                  </a:lnTo>
                  <a:lnTo>
                    <a:pt x="56" y="36"/>
                  </a:lnTo>
                  <a:lnTo>
                    <a:pt x="72" y="29"/>
                  </a:lnTo>
                  <a:lnTo>
                    <a:pt x="90" y="20"/>
                  </a:lnTo>
                  <a:lnTo>
                    <a:pt x="106" y="12"/>
                  </a:lnTo>
                  <a:lnTo>
                    <a:pt x="124" y="5"/>
                  </a:lnTo>
                  <a:lnTo>
                    <a:pt x="144" y="0"/>
                  </a:lnTo>
                  <a:lnTo>
                    <a:pt x="155" y="2"/>
                  </a:lnTo>
                  <a:lnTo>
                    <a:pt x="166" y="2"/>
                  </a:lnTo>
                  <a:lnTo>
                    <a:pt x="177" y="3"/>
                  </a:lnTo>
                  <a:lnTo>
                    <a:pt x="188" y="7"/>
                  </a:lnTo>
                  <a:lnTo>
                    <a:pt x="197" y="11"/>
                  </a:lnTo>
                  <a:lnTo>
                    <a:pt x="206" y="16"/>
                  </a:lnTo>
                  <a:lnTo>
                    <a:pt x="211" y="23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03" name="Freeform 74"/>
            <p:cNvSpPr>
              <a:spLocks/>
            </p:cNvSpPr>
            <p:nvPr/>
          </p:nvSpPr>
          <p:spPr bwMode="auto">
            <a:xfrm>
              <a:off x="4236" y="2804"/>
              <a:ext cx="66" cy="50"/>
            </a:xfrm>
            <a:custGeom>
              <a:avLst/>
              <a:gdLst>
                <a:gd name="T0" fmla="*/ 134 w 134"/>
                <a:gd name="T1" fmla="*/ 0 h 101"/>
                <a:gd name="T2" fmla="*/ 132 w 134"/>
                <a:gd name="T3" fmla="*/ 14 h 101"/>
                <a:gd name="T4" fmla="*/ 129 w 134"/>
                <a:gd name="T5" fmla="*/ 30 h 101"/>
                <a:gd name="T6" fmla="*/ 125 w 134"/>
                <a:gd name="T7" fmla="*/ 45 h 101"/>
                <a:gd name="T8" fmla="*/ 120 w 134"/>
                <a:gd name="T9" fmla="*/ 59 h 101"/>
                <a:gd name="T10" fmla="*/ 110 w 134"/>
                <a:gd name="T11" fmla="*/ 74 h 101"/>
                <a:gd name="T12" fmla="*/ 101 w 134"/>
                <a:gd name="T13" fmla="*/ 85 h 101"/>
                <a:gd name="T14" fmla="*/ 89 w 134"/>
                <a:gd name="T15" fmla="*/ 94 h 101"/>
                <a:gd name="T16" fmla="*/ 73 w 134"/>
                <a:gd name="T17" fmla="*/ 101 h 101"/>
                <a:gd name="T18" fmla="*/ 65 w 134"/>
                <a:gd name="T19" fmla="*/ 101 h 101"/>
                <a:gd name="T20" fmla="*/ 56 w 134"/>
                <a:gd name="T21" fmla="*/ 99 h 101"/>
                <a:gd name="T22" fmla="*/ 49 w 134"/>
                <a:gd name="T23" fmla="*/ 97 h 101"/>
                <a:gd name="T24" fmla="*/ 42 w 134"/>
                <a:gd name="T25" fmla="*/ 94 h 101"/>
                <a:gd name="T26" fmla="*/ 35 w 134"/>
                <a:gd name="T27" fmla="*/ 88 h 101"/>
                <a:gd name="T28" fmla="*/ 29 w 134"/>
                <a:gd name="T29" fmla="*/ 85 h 101"/>
                <a:gd name="T30" fmla="*/ 22 w 134"/>
                <a:gd name="T31" fmla="*/ 79 h 101"/>
                <a:gd name="T32" fmla="*/ 16 w 134"/>
                <a:gd name="T33" fmla="*/ 72 h 101"/>
                <a:gd name="T34" fmla="*/ 0 w 134"/>
                <a:gd name="T35" fmla="*/ 43 h 101"/>
                <a:gd name="T36" fmla="*/ 15 w 134"/>
                <a:gd name="T37" fmla="*/ 34 h 101"/>
                <a:gd name="T38" fmla="*/ 31 w 134"/>
                <a:gd name="T39" fmla="*/ 25 h 101"/>
                <a:gd name="T40" fmla="*/ 47 w 134"/>
                <a:gd name="T41" fmla="*/ 20 h 101"/>
                <a:gd name="T42" fmla="*/ 65 w 134"/>
                <a:gd name="T43" fmla="*/ 12 h 101"/>
                <a:gd name="T44" fmla="*/ 83 w 134"/>
                <a:gd name="T45" fmla="*/ 9 h 101"/>
                <a:gd name="T46" fmla="*/ 100 w 134"/>
                <a:gd name="T47" fmla="*/ 5 h 101"/>
                <a:gd name="T48" fmla="*/ 118 w 134"/>
                <a:gd name="T49" fmla="*/ 2 h 101"/>
                <a:gd name="T50" fmla="*/ 134 w 134"/>
                <a:gd name="T51" fmla="*/ 0 h 10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4"/>
                <a:gd name="T79" fmla="*/ 0 h 101"/>
                <a:gd name="T80" fmla="*/ 134 w 134"/>
                <a:gd name="T81" fmla="*/ 101 h 10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4" h="101">
                  <a:moveTo>
                    <a:pt x="134" y="0"/>
                  </a:moveTo>
                  <a:lnTo>
                    <a:pt x="132" y="14"/>
                  </a:lnTo>
                  <a:lnTo>
                    <a:pt x="129" y="30"/>
                  </a:lnTo>
                  <a:lnTo>
                    <a:pt x="125" y="45"/>
                  </a:lnTo>
                  <a:lnTo>
                    <a:pt x="120" y="59"/>
                  </a:lnTo>
                  <a:lnTo>
                    <a:pt x="110" y="74"/>
                  </a:lnTo>
                  <a:lnTo>
                    <a:pt x="101" y="85"/>
                  </a:lnTo>
                  <a:lnTo>
                    <a:pt x="89" y="94"/>
                  </a:lnTo>
                  <a:lnTo>
                    <a:pt x="73" y="101"/>
                  </a:lnTo>
                  <a:lnTo>
                    <a:pt x="65" y="101"/>
                  </a:lnTo>
                  <a:lnTo>
                    <a:pt x="56" y="99"/>
                  </a:lnTo>
                  <a:lnTo>
                    <a:pt x="49" y="97"/>
                  </a:lnTo>
                  <a:lnTo>
                    <a:pt x="42" y="94"/>
                  </a:lnTo>
                  <a:lnTo>
                    <a:pt x="35" y="88"/>
                  </a:lnTo>
                  <a:lnTo>
                    <a:pt x="29" y="85"/>
                  </a:lnTo>
                  <a:lnTo>
                    <a:pt x="22" y="79"/>
                  </a:lnTo>
                  <a:lnTo>
                    <a:pt x="16" y="72"/>
                  </a:lnTo>
                  <a:lnTo>
                    <a:pt x="0" y="43"/>
                  </a:lnTo>
                  <a:lnTo>
                    <a:pt x="15" y="34"/>
                  </a:lnTo>
                  <a:lnTo>
                    <a:pt x="31" y="25"/>
                  </a:lnTo>
                  <a:lnTo>
                    <a:pt x="47" y="20"/>
                  </a:lnTo>
                  <a:lnTo>
                    <a:pt x="65" y="12"/>
                  </a:lnTo>
                  <a:lnTo>
                    <a:pt x="83" y="9"/>
                  </a:lnTo>
                  <a:lnTo>
                    <a:pt x="100" y="5"/>
                  </a:lnTo>
                  <a:lnTo>
                    <a:pt x="118" y="2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2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04" name="Freeform 75"/>
            <p:cNvSpPr>
              <a:spLocks/>
            </p:cNvSpPr>
            <p:nvPr/>
          </p:nvSpPr>
          <p:spPr bwMode="auto">
            <a:xfrm>
              <a:off x="4152" y="2826"/>
              <a:ext cx="237" cy="309"/>
            </a:xfrm>
            <a:custGeom>
              <a:avLst/>
              <a:gdLst>
                <a:gd name="T0" fmla="*/ 427 w 476"/>
                <a:gd name="T1" fmla="*/ 65 h 617"/>
                <a:gd name="T2" fmla="*/ 439 w 476"/>
                <a:gd name="T3" fmla="*/ 98 h 617"/>
                <a:gd name="T4" fmla="*/ 447 w 476"/>
                <a:gd name="T5" fmla="*/ 161 h 617"/>
                <a:gd name="T6" fmla="*/ 465 w 476"/>
                <a:gd name="T7" fmla="*/ 257 h 617"/>
                <a:gd name="T8" fmla="*/ 476 w 476"/>
                <a:gd name="T9" fmla="*/ 353 h 617"/>
                <a:gd name="T10" fmla="*/ 457 w 476"/>
                <a:gd name="T11" fmla="*/ 448 h 617"/>
                <a:gd name="T12" fmla="*/ 409 w 476"/>
                <a:gd name="T13" fmla="*/ 517 h 617"/>
                <a:gd name="T14" fmla="*/ 362 w 476"/>
                <a:gd name="T15" fmla="*/ 559 h 617"/>
                <a:gd name="T16" fmla="*/ 309 w 476"/>
                <a:gd name="T17" fmla="*/ 591 h 617"/>
                <a:gd name="T18" fmla="*/ 251 w 476"/>
                <a:gd name="T19" fmla="*/ 611 h 617"/>
                <a:gd name="T20" fmla="*/ 174 w 476"/>
                <a:gd name="T21" fmla="*/ 597 h 617"/>
                <a:gd name="T22" fmla="*/ 100 w 476"/>
                <a:gd name="T23" fmla="*/ 533 h 617"/>
                <a:gd name="T24" fmla="*/ 49 w 476"/>
                <a:gd name="T25" fmla="*/ 447 h 617"/>
                <a:gd name="T26" fmla="*/ 13 w 476"/>
                <a:gd name="T27" fmla="*/ 353 h 617"/>
                <a:gd name="T28" fmla="*/ 2 w 476"/>
                <a:gd name="T29" fmla="*/ 240 h 617"/>
                <a:gd name="T30" fmla="*/ 24 w 476"/>
                <a:gd name="T31" fmla="*/ 108 h 617"/>
                <a:gd name="T32" fmla="*/ 56 w 476"/>
                <a:gd name="T33" fmla="*/ 49 h 617"/>
                <a:gd name="T34" fmla="*/ 63 w 476"/>
                <a:gd name="T35" fmla="*/ 56 h 617"/>
                <a:gd name="T36" fmla="*/ 45 w 476"/>
                <a:gd name="T37" fmla="*/ 127 h 617"/>
                <a:gd name="T38" fmla="*/ 40 w 476"/>
                <a:gd name="T39" fmla="*/ 259 h 617"/>
                <a:gd name="T40" fmla="*/ 74 w 476"/>
                <a:gd name="T41" fmla="*/ 387 h 617"/>
                <a:gd name="T42" fmla="*/ 145 w 476"/>
                <a:gd name="T43" fmla="*/ 504 h 617"/>
                <a:gd name="T44" fmla="*/ 195 w 476"/>
                <a:gd name="T45" fmla="*/ 566 h 617"/>
                <a:gd name="T46" fmla="*/ 208 w 476"/>
                <a:gd name="T47" fmla="*/ 575 h 617"/>
                <a:gd name="T48" fmla="*/ 222 w 476"/>
                <a:gd name="T49" fmla="*/ 575 h 617"/>
                <a:gd name="T50" fmla="*/ 239 w 476"/>
                <a:gd name="T51" fmla="*/ 573 h 617"/>
                <a:gd name="T52" fmla="*/ 277 w 476"/>
                <a:gd name="T53" fmla="*/ 557 h 617"/>
                <a:gd name="T54" fmla="*/ 338 w 476"/>
                <a:gd name="T55" fmla="*/ 521 h 617"/>
                <a:gd name="T56" fmla="*/ 391 w 476"/>
                <a:gd name="T57" fmla="*/ 474 h 617"/>
                <a:gd name="T58" fmla="*/ 423 w 476"/>
                <a:gd name="T59" fmla="*/ 412 h 617"/>
                <a:gd name="T60" fmla="*/ 429 w 476"/>
                <a:gd name="T61" fmla="*/ 340 h 617"/>
                <a:gd name="T62" fmla="*/ 423 w 476"/>
                <a:gd name="T63" fmla="*/ 266 h 617"/>
                <a:gd name="T64" fmla="*/ 410 w 476"/>
                <a:gd name="T65" fmla="*/ 208 h 617"/>
                <a:gd name="T66" fmla="*/ 412 w 476"/>
                <a:gd name="T67" fmla="*/ 157 h 617"/>
                <a:gd name="T68" fmla="*/ 407 w 476"/>
                <a:gd name="T69" fmla="*/ 107 h 617"/>
                <a:gd name="T70" fmla="*/ 389 w 476"/>
                <a:gd name="T71" fmla="*/ 63 h 617"/>
                <a:gd name="T72" fmla="*/ 369 w 476"/>
                <a:gd name="T73" fmla="*/ 31 h 617"/>
                <a:gd name="T74" fmla="*/ 354 w 476"/>
                <a:gd name="T75" fmla="*/ 11 h 617"/>
                <a:gd name="T76" fmla="*/ 367 w 476"/>
                <a:gd name="T77" fmla="*/ 5 h 617"/>
                <a:gd name="T78" fmla="*/ 385 w 476"/>
                <a:gd name="T79" fmla="*/ 16 h 617"/>
                <a:gd name="T80" fmla="*/ 401 w 476"/>
                <a:gd name="T81" fmla="*/ 27 h 617"/>
                <a:gd name="T82" fmla="*/ 418 w 476"/>
                <a:gd name="T83" fmla="*/ 42 h 61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76"/>
                <a:gd name="T127" fmla="*/ 0 h 617"/>
                <a:gd name="T128" fmla="*/ 476 w 476"/>
                <a:gd name="T129" fmla="*/ 617 h 61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76" h="617">
                  <a:moveTo>
                    <a:pt x="427" y="49"/>
                  </a:moveTo>
                  <a:lnTo>
                    <a:pt x="427" y="65"/>
                  </a:lnTo>
                  <a:lnTo>
                    <a:pt x="432" y="81"/>
                  </a:lnTo>
                  <a:lnTo>
                    <a:pt x="439" y="98"/>
                  </a:lnTo>
                  <a:lnTo>
                    <a:pt x="443" y="116"/>
                  </a:lnTo>
                  <a:lnTo>
                    <a:pt x="447" y="161"/>
                  </a:lnTo>
                  <a:lnTo>
                    <a:pt x="456" y="208"/>
                  </a:lnTo>
                  <a:lnTo>
                    <a:pt x="465" y="257"/>
                  </a:lnTo>
                  <a:lnTo>
                    <a:pt x="472" y="304"/>
                  </a:lnTo>
                  <a:lnTo>
                    <a:pt x="476" y="353"/>
                  </a:lnTo>
                  <a:lnTo>
                    <a:pt x="470" y="400"/>
                  </a:lnTo>
                  <a:lnTo>
                    <a:pt x="457" y="448"/>
                  </a:lnTo>
                  <a:lnTo>
                    <a:pt x="430" y="494"/>
                  </a:lnTo>
                  <a:lnTo>
                    <a:pt x="409" y="517"/>
                  </a:lnTo>
                  <a:lnTo>
                    <a:pt x="385" y="539"/>
                  </a:lnTo>
                  <a:lnTo>
                    <a:pt x="362" y="559"/>
                  </a:lnTo>
                  <a:lnTo>
                    <a:pt x="336" y="577"/>
                  </a:lnTo>
                  <a:lnTo>
                    <a:pt x="309" y="591"/>
                  </a:lnTo>
                  <a:lnTo>
                    <a:pt x="282" y="602"/>
                  </a:lnTo>
                  <a:lnTo>
                    <a:pt x="251" y="611"/>
                  </a:lnTo>
                  <a:lnTo>
                    <a:pt x="221" y="617"/>
                  </a:lnTo>
                  <a:lnTo>
                    <a:pt x="174" y="597"/>
                  </a:lnTo>
                  <a:lnTo>
                    <a:pt x="134" y="568"/>
                  </a:lnTo>
                  <a:lnTo>
                    <a:pt x="100" y="533"/>
                  </a:lnTo>
                  <a:lnTo>
                    <a:pt x="72" y="492"/>
                  </a:lnTo>
                  <a:lnTo>
                    <a:pt x="49" y="447"/>
                  </a:lnTo>
                  <a:lnTo>
                    <a:pt x="29" y="400"/>
                  </a:lnTo>
                  <a:lnTo>
                    <a:pt x="13" y="353"/>
                  </a:lnTo>
                  <a:lnTo>
                    <a:pt x="0" y="306"/>
                  </a:lnTo>
                  <a:lnTo>
                    <a:pt x="2" y="240"/>
                  </a:lnTo>
                  <a:lnTo>
                    <a:pt x="9" y="174"/>
                  </a:lnTo>
                  <a:lnTo>
                    <a:pt x="24" y="108"/>
                  </a:lnTo>
                  <a:lnTo>
                    <a:pt x="51" y="49"/>
                  </a:lnTo>
                  <a:lnTo>
                    <a:pt x="56" y="49"/>
                  </a:lnTo>
                  <a:lnTo>
                    <a:pt x="60" y="51"/>
                  </a:lnTo>
                  <a:lnTo>
                    <a:pt x="63" y="56"/>
                  </a:lnTo>
                  <a:lnTo>
                    <a:pt x="65" y="60"/>
                  </a:lnTo>
                  <a:lnTo>
                    <a:pt x="45" y="127"/>
                  </a:lnTo>
                  <a:lnTo>
                    <a:pt x="36" y="192"/>
                  </a:lnTo>
                  <a:lnTo>
                    <a:pt x="40" y="259"/>
                  </a:lnTo>
                  <a:lnTo>
                    <a:pt x="53" y="324"/>
                  </a:lnTo>
                  <a:lnTo>
                    <a:pt x="74" y="387"/>
                  </a:lnTo>
                  <a:lnTo>
                    <a:pt x="107" y="447"/>
                  </a:lnTo>
                  <a:lnTo>
                    <a:pt x="145" y="504"/>
                  </a:lnTo>
                  <a:lnTo>
                    <a:pt x="190" y="559"/>
                  </a:lnTo>
                  <a:lnTo>
                    <a:pt x="195" y="566"/>
                  </a:lnTo>
                  <a:lnTo>
                    <a:pt x="201" y="571"/>
                  </a:lnTo>
                  <a:lnTo>
                    <a:pt x="208" y="575"/>
                  </a:lnTo>
                  <a:lnTo>
                    <a:pt x="215" y="575"/>
                  </a:lnTo>
                  <a:lnTo>
                    <a:pt x="222" y="575"/>
                  </a:lnTo>
                  <a:lnTo>
                    <a:pt x="231" y="573"/>
                  </a:lnTo>
                  <a:lnTo>
                    <a:pt x="239" y="573"/>
                  </a:lnTo>
                  <a:lnTo>
                    <a:pt x="246" y="571"/>
                  </a:lnTo>
                  <a:lnTo>
                    <a:pt x="277" y="557"/>
                  </a:lnTo>
                  <a:lnTo>
                    <a:pt x="307" y="541"/>
                  </a:lnTo>
                  <a:lnTo>
                    <a:pt x="338" y="521"/>
                  </a:lnTo>
                  <a:lnTo>
                    <a:pt x="367" y="499"/>
                  </a:lnTo>
                  <a:lnTo>
                    <a:pt x="391" y="474"/>
                  </a:lnTo>
                  <a:lnTo>
                    <a:pt x="410" y="445"/>
                  </a:lnTo>
                  <a:lnTo>
                    <a:pt x="423" y="412"/>
                  </a:lnTo>
                  <a:lnTo>
                    <a:pt x="427" y="376"/>
                  </a:lnTo>
                  <a:lnTo>
                    <a:pt x="429" y="340"/>
                  </a:lnTo>
                  <a:lnTo>
                    <a:pt x="429" y="302"/>
                  </a:lnTo>
                  <a:lnTo>
                    <a:pt x="423" y="266"/>
                  </a:lnTo>
                  <a:lnTo>
                    <a:pt x="412" y="233"/>
                  </a:lnTo>
                  <a:lnTo>
                    <a:pt x="410" y="208"/>
                  </a:lnTo>
                  <a:lnTo>
                    <a:pt x="412" y="183"/>
                  </a:lnTo>
                  <a:lnTo>
                    <a:pt x="412" y="157"/>
                  </a:lnTo>
                  <a:lnTo>
                    <a:pt x="410" y="132"/>
                  </a:lnTo>
                  <a:lnTo>
                    <a:pt x="407" y="107"/>
                  </a:lnTo>
                  <a:lnTo>
                    <a:pt x="401" y="85"/>
                  </a:lnTo>
                  <a:lnTo>
                    <a:pt x="389" y="63"/>
                  </a:lnTo>
                  <a:lnTo>
                    <a:pt x="372" y="43"/>
                  </a:lnTo>
                  <a:lnTo>
                    <a:pt x="369" y="31"/>
                  </a:lnTo>
                  <a:lnTo>
                    <a:pt x="360" y="22"/>
                  </a:lnTo>
                  <a:lnTo>
                    <a:pt x="354" y="11"/>
                  </a:lnTo>
                  <a:lnTo>
                    <a:pt x="358" y="0"/>
                  </a:lnTo>
                  <a:lnTo>
                    <a:pt x="367" y="5"/>
                  </a:lnTo>
                  <a:lnTo>
                    <a:pt x="376" y="11"/>
                  </a:lnTo>
                  <a:lnTo>
                    <a:pt x="385" y="16"/>
                  </a:lnTo>
                  <a:lnTo>
                    <a:pt x="392" y="22"/>
                  </a:lnTo>
                  <a:lnTo>
                    <a:pt x="401" y="27"/>
                  </a:lnTo>
                  <a:lnTo>
                    <a:pt x="410" y="34"/>
                  </a:lnTo>
                  <a:lnTo>
                    <a:pt x="418" y="42"/>
                  </a:lnTo>
                  <a:lnTo>
                    <a:pt x="42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05" name="Freeform 77"/>
            <p:cNvSpPr>
              <a:spLocks/>
            </p:cNvSpPr>
            <p:nvPr/>
          </p:nvSpPr>
          <p:spPr bwMode="auto">
            <a:xfrm>
              <a:off x="4234" y="2853"/>
              <a:ext cx="68" cy="69"/>
            </a:xfrm>
            <a:custGeom>
              <a:avLst/>
              <a:gdLst>
                <a:gd name="T0" fmla="*/ 68 w 137"/>
                <a:gd name="T1" fmla="*/ 38 h 140"/>
                <a:gd name="T2" fmla="*/ 77 w 137"/>
                <a:gd name="T3" fmla="*/ 37 h 140"/>
                <a:gd name="T4" fmla="*/ 88 w 137"/>
                <a:gd name="T5" fmla="*/ 35 h 140"/>
                <a:gd name="T6" fmla="*/ 97 w 137"/>
                <a:gd name="T7" fmla="*/ 31 h 140"/>
                <a:gd name="T8" fmla="*/ 106 w 137"/>
                <a:gd name="T9" fmla="*/ 27 h 140"/>
                <a:gd name="T10" fmla="*/ 113 w 137"/>
                <a:gd name="T11" fmla="*/ 22 h 140"/>
                <a:gd name="T12" fmla="*/ 123 w 137"/>
                <a:gd name="T13" fmla="*/ 17 h 140"/>
                <a:gd name="T14" fmla="*/ 130 w 137"/>
                <a:gd name="T15" fmla="*/ 9 h 140"/>
                <a:gd name="T16" fmla="*/ 137 w 137"/>
                <a:gd name="T17" fmla="*/ 2 h 140"/>
                <a:gd name="T18" fmla="*/ 132 w 137"/>
                <a:gd name="T19" fmla="*/ 22 h 140"/>
                <a:gd name="T20" fmla="*/ 128 w 137"/>
                <a:gd name="T21" fmla="*/ 44 h 140"/>
                <a:gd name="T22" fmla="*/ 124 w 137"/>
                <a:gd name="T23" fmla="*/ 65 h 140"/>
                <a:gd name="T24" fmla="*/ 119 w 137"/>
                <a:gd name="T25" fmla="*/ 85 h 140"/>
                <a:gd name="T26" fmla="*/ 112 w 137"/>
                <a:gd name="T27" fmla="*/ 105 h 140"/>
                <a:gd name="T28" fmla="*/ 99 w 137"/>
                <a:gd name="T29" fmla="*/ 122 h 140"/>
                <a:gd name="T30" fmla="*/ 83 w 137"/>
                <a:gd name="T31" fmla="*/ 132 h 140"/>
                <a:gd name="T32" fmla="*/ 61 w 137"/>
                <a:gd name="T33" fmla="*/ 140 h 140"/>
                <a:gd name="T34" fmla="*/ 47 w 137"/>
                <a:gd name="T35" fmla="*/ 125 h 140"/>
                <a:gd name="T36" fmla="*/ 36 w 137"/>
                <a:gd name="T37" fmla="*/ 109 h 140"/>
                <a:gd name="T38" fmla="*/ 29 w 137"/>
                <a:gd name="T39" fmla="*/ 91 h 140"/>
                <a:gd name="T40" fmla="*/ 21 w 137"/>
                <a:gd name="T41" fmla="*/ 73 h 140"/>
                <a:gd name="T42" fmla="*/ 16 w 137"/>
                <a:gd name="T43" fmla="*/ 55 h 140"/>
                <a:gd name="T44" fmla="*/ 10 w 137"/>
                <a:gd name="T45" fmla="*/ 37 h 140"/>
                <a:gd name="T46" fmla="*/ 5 w 137"/>
                <a:gd name="T47" fmla="*/ 18 h 140"/>
                <a:gd name="T48" fmla="*/ 0 w 137"/>
                <a:gd name="T49" fmla="*/ 0 h 140"/>
                <a:gd name="T50" fmla="*/ 7 w 137"/>
                <a:gd name="T51" fmla="*/ 6 h 140"/>
                <a:gd name="T52" fmla="*/ 14 w 137"/>
                <a:gd name="T53" fmla="*/ 13 h 140"/>
                <a:gd name="T54" fmla="*/ 21 w 137"/>
                <a:gd name="T55" fmla="*/ 18 h 140"/>
                <a:gd name="T56" fmla="*/ 30 w 137"/>
                <a:gd name="T57" fmla="*/ 24 h 140"/>
                <a:gd name="T58" fmla="*/ 39 w 137"/>
                <a:gd name="T59" fmla="*/ 29 h 140"/>
                <a:gd name="T60" fmla="*/ 48 w 137"/>
                <a:gd name="T61" fmla="*/ 33 h 140"/>
                <a:gd name="T62" fmla="*/ 57 w 137"/>
                <a:gd name="T63" fmla="*/ 37 h 140"/>
                <a:gd name="T64" fmla="*/ 68 w 137"/>
                <a:gd name="T65" fmla="*/ 38 h 1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7"/>
                <a:gd name="T100" fmla="*/ 0 h 140"/>
                <a:gd name="T101" fmla="*/ 137 w 137"/>
                <a:gd name="T102" fmla="*/ 140 h 1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7" h="140">
                  <a:moveTo>
                    <a:pt x="68" y="38"/>
                  </a:moveTo>
                  <a:lnTo>
                    <a:pt x="77" y="37"/>
                  </a:lnTo>
                  <a:lnTo>
                    <a:pt x="88" y="35"/>
                  </a:lnTo>
                  <a:lnTo>
                    <a:pt x="97" y="31"/>
                  </a:lnTo>
                  <a:lnTo>
                    <a:pt x="106" y="27"/>
                  </a:lnTo>
                  <a:lnTo>
                    <a:pt x="113" y="22"/>
                  </a:lnTo>
                  <a:lnTo>
                    <a:pt x="123" y="17"/>
                  </a:lnTo>
                  <a:lnTo>
                    <a:pt x="130" y="9"/>
                  </a:lnTo>
                  <a:lnTo>
                    <a:pt x="137" y="2"/>
                  </a:lnTo>
                  <a:lnTo>
                    <a:pt x="132" y="22"/>
                  </a:lnTo>
                  <a:lnTo>
                    <a:pt x="128" y="44"/>
                  </a:lnTo>
                  <a:lnTo>
                    <a:pt x="124" y="65"/>
                  </a:lnTo>
                  <a:lnTo>
                    <a:pt x="119" y="85"/>
                  </a:lnTo>
                  <a:lnTo>
                    <a:pt x="112" y="105"/>
                  </a:lnTo>
                  <a:lnTo>
                    <a:pt x="99" y="122"/>
                  </a:lnTo>
                  <a:lnTo>
                    <a:pt x="83" y="132"/>
                  </a:lnTo>
                  <a:lnTo>
                    <a:pt x="61" y="140"/>
                  </a:lnTo>
                  <a:lnTo>
                    <a:pt x="47" y="125"/>
                  </a:lnTo>
                  <a:lnTo>
                    <a:pt x="36" y="109"/>
                  </a:lnTo>
                  <a:lnTo>
                    <a:pt x="29" y="91"/>
                  </a:lnTo>
                  <a:lnTo>
                    <a:pt x="21" y="73"/>
                  </a:lnTo>
                  <a:lnTo>
                    <a:pt x="16" y="55"/>
                  </a:lnTo>
                  <a:lnTo>
                    <a:pt x="10" y="37"/>
                  </a:lnTo>
                  <a:lnTo>
                    <a:pt x="5" y="18"/>
                  </a:lnTo>
                  <a:lnTo>
                    <a:pt x="0" y="0"/>
                  </a:lnTo>
                  <a:lnTo>
                    <a:pt x="7" y="6"/>
                  </a:lnTo>
                  <a:lnTo>
                    <a:pt x="14" y="13"/>
                  </a:lnTo>
                  <a:lnTo>
                    <a:pt x="21" y="18"/>
                  </a:lnTo>
                  <a:lnTo>
                    <a:pt x="30" y="24"/>
                  </a:lnTo>
                  <a:lnTo>
                    <a:pt x="39" y="29"/>
                  </a:lnTo>
                  <a:lnTo>
                    <a:pt x="48" y="33"/>
                  </a:lnTo>
                  <a:lnTo>
                    <a:pt x="57" y="37"/>
                  </a:lnTo>
                  <a:lnTo>
                    <a:pt x="68" y="38"/>
                  </a:lnTo>
                  <a:close/>
                </a:path>
              </a:pathLst>
            </a:custGeom>
            <a:solidFill>
              <a:srgbClr val="E2B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06" name="Freeform 78"/>
            <p:cNvSpPr>
              <a:spLocks/>
            </p:cNvSpPr>
            <p:nvPr/>
          </p:nvSpPr>
          <p:spPr bwMode="auto">
            <a:xfrm>
              <a:off x="4227" y="2867"/>
              <a:ext cx="90" cy="114"/>
            </a:xfrm>
            <a:custGeom>
              <a:avLst/>
              <a:gdLst>
                <a:gd name="T0" fmla="*/ 152 w 181"/>
                <a:gd name="T1" fmla="*/ 192 h 228"/>
                <a:gd name="T2" fmla="*/ 134 w 181"/>
                <a:gd name="T3" fmla="*/ 210 h 228"/>
                <a:gd name="T4" fmla="*/ 116 w 181"/>
                <a:gd name="T5" fmla="*/ 221 h 228"/>
                <a:gd name="T6" fmla="*/ 101 w 181"/>
                <a:gd name="T7" fmla="*/ 226 h 228"/>
                <a:gd name="T8" fmla="*/ 87 w 181"/>
                <a:gd name="T9" fmla="*/ 228 h 228"/>
                <a:gd name="T10" fmla="*/ 74 w 181"/>
                <a:gd name="T11" fmla="*/ 226 h 228"/>
                <a:gd name="T12" fmla="*/ 62 w 181"/>
                <a:gd name="T13" fmla="*/ 219 h 228"/>
                <a:gd name="T14" fmla="*/ 51 w 181"/>
                <a:gd name="T15" fmla="*/ 208 h 228"/>
                <a:gd name="T16" fmla="*/ 38 w 181"/>
                <a:gd name="T17" fmla="*/ 196 h 228"/>
                <a:gd name="T18" fmla="*/ 38 w 181"/>
                <a:gd name="T19" fmla="*/ 172 h 228"/>
                <a:gd name="T20" fmla="*/ 42 w 181"/>
                <a:gd name="T21" fmla="*/ 149 h 228"/>
                <a:gd name="T22" fmla="*/ 40 w 181"/>
                <a:gd name="T23" fmla="*/ 127 h 228"/>
                <a:gd name="T24" fmla="*/ 27 w 181"/>
                <a:gd name="T25" fmla="*/ 111 h 228"/>
                <a:gd name="T26" fmla="*/ 20 w 181"/>
                <a:gd name="T27" fmla="*/ 120 h 228"/>
                <a:gd name="T28" fmla="*/ 18 w 181"/>
                <a:gd name="T29" fmla="*/ 132 h 228"/>
                <a:gd name="T30" fmla="*/ 18 w 181"/>
                <a:gd name="T31" fmla="*/ 147 h 228"/>
                <a:gd name="T32" fmla="*/ 18 w 181"/>
                <a:gd name="T33" fmla="*/ 161 h 228"/>
                <a:gd name="T34" fmla="*/ 4 w 181"/>
                <a:gd name="T35" fmla="*/ 125 h 228"/>
                <a:gd name="T36" fmla="*/ 0 w 181"/>
                <a:gd name="T37" fmla="*/ 82 h 228"/>
                <a:gd name="T38" fmla="*/ 2 w 181"/>
                <a:gd name="T39" fmla="*/ 40 h 228"/>
                <a:gd name="T40" fmla="*/ 4 w 181"/>
                <a:gd name="T41" fmla="*/ 8 h 228"/>
                <a:gd name="T42" fmla="*/ 6 w 181"/>
                <a:gd name="T43" fmla="*/ 26 h 228"/>
                <a:gd name="T44" fmla="*/ 9 w 181"/>
                <a:gd name="T45" fmla="*/ 44 h 228"/>
                <a:gd name="T46" fmla="*/ 15 w 181"/>
                <a:gd name="T47" fmla="*/ 62 h 228"/>
                <a:gd name="T48" fmla="*/ 22 w 181"/>
                <a:gd name="T49" fmla="*/ 78 h 228"/>
                <a:gd name="T50" fmla="*/ 31 w 181"/>
                <a:gd name="T51" fmla="*/ 94 h 228"/>
                <a:gd name="T52" fmla="*/ 42 w 181"/>
                <a:gd name="T53" fmla="*/ 111 h 228"/>
                <a:gd name="T54" fmla="*/ 53 w 181"/>
                <a:gd name="T55" fmla="*/ 125 h 228"/>
                <a:gd name="T56" fmla="*/ 67 w 181"/>
                <a:gd name="T57" fmla="*/ 140 h 228"/>
                <a:gd name="T58" fmla="*/ 74 w 181"/>
                <a:gd name="T59" fmla="*/ 143 h 228"/>
                <a:gd name="T60" fmla="*/ 81 w 181"/>
                <a:gd name="T61" fmla="*/ 145 h 228"/>
                <a:gd name="T62" fmla="*/ 89 w 181"/>
                <a:gd name="T63" fmla="*/ 145 h 228"/>
                <a:gd name="T64" fmla="*/ 96 w 181"/>
                <a:gd name="T65" fmla="*/ 143 h 228"/>
                <a:gd name="T66" fmla="*/ 103 w 181"/>
                <a:gd name="T67" fmla="*/ 143 h 228"/>
                <a:gd name="T68" fmla="*/ 112 w 181"/>
                <a:gd name="T69" fmla="*/ 141 h 228"/>
                <a:gd name="T70" fmla="*/ 119 w 181"/>
                <a:gd name="T71" fmla="*/ 140 h 228"/>
                <a:gd name="T72" fmla="*/ 127 w 181"/>
                <a:gd name="T73" fmla="*/ 140 h 228"/>
                <a:gd name="T74" fmla="*/ 148 w 181"/>
                <a:gd name="T75" fmla="*/ 109 h 228"/>
                <a:gd name="T76" fmla="*/ 161 w 181"/>
                <a:gd name="T77" fmla="*/ 74 h 228"/>
                <a:gd name="T78" fmla="*/ 170 w 181"/>
                <a:gd name="T79" fmla="*/ 38 h 228"/>
                <a:gd name="T80" fmla="*/ 175 w 181"/>
                <a:gd name="T81" fmla="*/ 0 h 228"/>
                <a:gd name="T82" fmla="*/ 181 w 181"/>
                <a:gd name="T83" fmla="*/ 49 h 228"/>
                <a:gd name="T84" fmla="*/ 179 w 181"/>
                <a:gd name="T85" fmla="*/ 100 h 228"/>
                <a:gd name="T86" fmla="*/ 170 w 181"/>
                <a:gd name="T87" fmla="*/ 149 h 228"/>
                <a:gd name="T88" fmla="*/ 152 w 181"/>
                <a:gd name="T89" fmla="*/ 192 h 2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1"/>
                <a:gd name="T136" fmla="*/ 0 h 228"/>
                <a:gd name="T137" fmla="*/ 181 w 181"/>
                <a:gd name="T138" fmla="*/ 228 h 2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1" h="228">
                  <a:moveTo>
                    <a:pt x="152" y="192"/>
                  </a:moveTo>
                  <a:lnTo>
                    <a:pt x="134" y="210"/>
                  </a:lnTo>
                  <a:lnTo>
                    <a:pt x="116" y="221"/>
                  </a:lnTo>
                  <a:lnTo>
                    <a:pt x="101" y="226"/>
                  </a:lnTo>
                  <a:lnTo>
                    <a:pt x="87" y="228"/>
                  </a:lnTo>
                  <a:lnTo>
                    <a:pt x="74" y="226"/>
                  </a:lnTo>
                  <a:lnTo>
                    <a:pt x="62" y="219"/>
                  </a:lnTo>
                  <a:lnTo>
                    <a:pt x="51" y="208"/>
                  </a:lnTo>
                  <a:lnTo>
                    <a:pt x="38" y="196"/>
                  </a:lnTo>
                  <a:lnTo>
                    <a:pt x="38" y="172"/>
                  </a:lnTo>
                  <a:lnTo>
                    <a:pt x="42" y="149"/>
                  </a:lnTo>
                  <a:lnTo>
                    <a:pt x="40" y="127"/>
                  </a:lnTo>
                  <a:lnTo>
                    <a:pt x="27" y="111"/>
                  </a:lnTo>
                  <a:lnTo>
                    <a:pt x="20" y="120"/>
                  </a:lnTo>
                  <a:lnTo>
                    <a:pt x="18" y="132"/>
                  </a:lnTo>
                  <a:lnTo>
                    <a:pt x="18" y="147"/>
                  </a:lnTo>
                  <a:lnTo>
                    <a:pt x="18" y="161"/>
                  </a:lnTo>
                  <a:lnTo>
                    <a:pt x="4" y="125"/>
                  </a:lnTo>
                  <a:lnTo>
                    <a:pt x="0" y="82"/>
                  </a:lnTo>
                  <a:lnTo>
                    <a:pt x="2" y="40"/>
                  </a:lnTo>
                  <a:lnTo>
                    <a:pt x="4" y="8"/>
                  </a:lnTo>
                  <a:lnTo>
                    <a:pt x="6" y="26"/>
                  </a:lnTo>
                  <a:lnTo>
                    <a:pt x="9" y="44"/>
                  </a:lnTo>
                  <a:lnTo>
                    <a:pt x="15" y="62"/>
                  </a:lnTo>
                  <a:lnTo>
                    <a:pt x="22" y="78"/>
                  </a:lnTo>
                  <a:lnTo>
                    <a:pt x="31" y="94"/>
                  </a:lnTo>
                  <a:lnTo>
                    <a:pt x="42" y="111"/>
                  </a:lnTo>
                  <a:lnTo>
                    <a:pt x="53" y="125"/>
                  </a:lnTo>
                  <a:lnTo>
                    <a:pt x="67" y="140"/>
                  </a:lnTo>
                  <a:lnTo>
                    <a:pt x="74" y="143"/>
                  </a:lnTo>
                  <a:lnTo>
                    <a:pt x="81" y="145"/>
                  </a:lnTo>
                  <a:lnTo>
                    <a:pt x="89" y="145"/>
                  </a:lnTo>
                  <a:lnTo>
                    <a:pt x="96" y="143"/>
                  </a:lnTo>
                  <a:lnTo>
                    <a:pt x="103" y="143"/>
                  </a:lnTo>
                  <a:lnTo>
                    <a:pt x="112" y="141"/>
                  </a:lnTo>
                  <a:lnTo>
                    <a:pt x="119" y="140"/>
                  </a:lnTo>
                  <a:lnTo>
                    <a:pt x="127" y="140"/>
                  </a:lnTo>
                  <a:lnTo>
                    <a:pt x="148" y="109"/>
                  </a:lnTo>
                  <a:lnTo>
                    <a:pt x="161" y="74"/>
                  </a:lnTo>
                  <a:lnTo>
                    <a:pt x="170" y="38"/>
                  </a:lnTo>
                  <a:lnTo>
                    <a:pt x="175" y="0"/>
                  </a:lnTo>
                  <a:lnTo>
                    <a:pt x="181" y="49"/>
                  </a:lnTo>
                  <a:lnTo>
                    <a:pt x="179" y="100"/>
                  </a:lnTo>
                  <a:lnTo>
                    <a:pt x="170" y="149"/>
                  </a:lnTo>
                  <a:lnTo>
                    <a:pt x="152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07" name="Freeform 79"/>
            <p:cNvSpPr>
              <a:spLocks/>
            </p:cNvSpPr>
            <p:nvPr/>
          </p:nvSpPr>
          <p:spPr bwMode="auto">
            <a:xfrm>
              <a:off x="4479" y="2175"/>
              <a:ext cx="89" cy="32"/>
            </a:xfrm>
            <a:custGeom>
              <a:avLst/>
              <a:gdLst>
                <a:gd name="T0" fmla="*/ 7 w 178"/>
                <a:gd name="T1" fmla="*/ 62 h 65"/>
                <a:gd name="T2" fmla="*/ 28 w 178"/>
                <a:gd name="T3" fmla="*/ 65 h 65"/>
                <a:gd name="T4" fmla="*/ 50 w 178"/>
                <a:gd name="T5" fmla="*/ 65 h 65"/>
                <a:gd name="T6" fmla="*/ 72 w 178"/>
                <a:gd name="T7" fmla="*/ 62 h 65"/>
                <a:gd name="T8" fmla="*/ 95 w 178"/>
                <a:gd name="T9" fmla="*/ 54 h 65"/>
                <a:gd name="T10" fmla="*/ 117 w 178"/>
                <a:gd name="T11" fmla="*/ 45 h 65"/>
                <a:gd name="T12" fmla="*/ 139 w 178"/>
                <a:gd name="T13" fmla="*/ 33 h 65"/>
                <a:gd name="T14" fmla="*/ 160 w 178"/>
                <a:gd name="T15" fmla="*/ 18 h 65"/>
                <a:gd name="T16" fmla="*/ 178 w 178"/>
                <a:gd name="T17" fmla="*/ 0 h 65"/>
                <a:gd name="T18" fmla="*/ 159 w 178"/>
                <a:gd name="T19" fmla="*/ 4 h 65"/>
                <a:gd name="T20" fmla="*/ 141 w 178"/>
                <a:gd name="T21" fmla="*/ 9 h 65"/>
                <a:gd name="T22" fmla="*/ 121 w 178"/>
                <a:gd name="T23" fmla="*/ 15 h 65"/>
                <a:gd name="T24" fmla="*/ 101 w 178"/>
                <a:gd name="T25" fmla="*/ 22 h 65"/>
                <a:gd name="T26" fmla="*/ 83 w 178"/>
                <a:gd name="T27" fmla="*/ 29 h 65"/>
                <a:gd name="T28" fmla="*/ 63 w 178"/>
                <a:gd name="T29" fmla="*/ 36 h 65"/>
                <a:gd name="T30" fmla="*/ 43 w 178"/>
                <a:gd name="T31" fmla="*/ 42 h 65"/>
                <a:gd name="T32" fmla="*/ 23 w 178"/>
                <a:gd name="T33" fmla="*/ 45 h 65"/>
                <a:gd name="T34" fmla="*/ 16 w 178"/>
                <a:gd name="T35" fmla="*/ 47 h 65"/>
                <a:gd name="T36" fmla="*/ 10 w 178"/>
                <a:gd name="T37" fmla="*/ 49 h 65"/>
                <a:gd name="T38" fmla="*/ 5 w 178"/>
                <a:gd name="T39" fmla="*/ 53 h 65"/>
                <a:gd name="T40" fmla="*/ 0 w 178"/>
                <a:gd name="T41" fmla="*/ 58 h 65"/>
                <a:gd name="T42" fmla="*/ 7 w 178"/>
                <a:gd name="T43" fmla="*/ 62 h 6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8"/>
                <a:gd name="T67" fmla="*/ 0 h 65"/>
                <a:gd name="T68" fmla="*/ 178 w 178"/>
                <a:gd name="T69" fmla="*/ 65 h 6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8" h="65">
                  <a:moveTo>
                    <a:pt x="7" y="62"/>
                  </a:moveTo>
                  <a:lnTo>
                    <a:pt x="28" y="65"/>
                  </a:lnTo>
                  <a:lnTo>
                    <a:pt x="50" y="65"/>
                  </a:lnTo>
                  <a:lnTo>
                    <a:pt x="72" y="62"/>
                  </a:lnTo>
                  <a:lnTo>
                    <a:pt x="95" y="54"/>
                  </a:lnTo>
                  <a:lnTo>
                    <a:pt x="117" y="45"/>
                  </a:lnTo>
                  <a:lnTo>
                    <a:pt x="139" y="33"/>
                  </a:lnTo>
                  <a:lnTo>
                    <a:pt x="160" y="18"/>
                  </a:lnTo>
                  <a:lnTo>
                    <a:pt x="178" y="0"/>
                  </a:lnTo>
                  <a:lnTo>
                    <a:pt x="159" y="4"/>
                  </a:lnTo>
                  <a:lnTo>
                    <a:pt x="141" y="9"/>
                  </a:lnTo>
                  <a:lnTo>
                    <a:pt x="121" y="15"/>
                  </a:lnTo>
                  <a:lnTo>
                    <a:pt x="101" y="22"/>
                  </a:lnTo>
                  <a:lnTo>
                    <a:pt x="83" y="29"/>
                  </a:lnTo>
                  <a:lnTo>
                    <a:pt x="63" y="36"/>
                  </a:lnTo>
                  <a:lnTo>
                    <a:pt x="43" y="42"/>
                  </a:lnTo>
                  <a:lnTo>
                    <a:pt x="23" y="45"/>
                  </a:lnTo>
                  <a:lnTo>
                    <a:pt x="16" y="47"/>
                  </a:lnTo>
                  <a:lnTo>
                    <a:pt x="10" y="49"/>
                  </a:lnTo>
                  <a:lnTo>
                    <a:pt x="5" y="53"/>
                  </a:lnTo>
                  <a:lnTo>
                    <a:pt x="0" y="5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08" name="Freeform 80"/>
            <p:cNvSpPr>
              <a:spLocks/>
            </p:cNvSpPr>
            <p:nvPr/>
          </p:nvSpPr>
          <p:spPr bwMode="auto">
            <a:xfrm>
              <a:off x="4514" y="2230"/>
              <a:ext cx="138" cy="85"/>
            </a:xfrm>
            <a:custGeom>
              <a:avLst/>
              <a:gdLst>
                <a:gd name="T0" fmla="*/ 277 w 277"/>
                <a:gd name="T1" fmla="*/ 22 h 170"/>
                <a:gd name="T2" fmla="*/ 275 w 277"/>
                <a:gd name="T3" fmla="*/ 15 h 170"/>
                <a:gd name="T4" fmla="*/ 275 w 277"/>
                <a:gd name="T5" fmla="*/ 8 h 170"/>
                <a:gd name="T6" fmla="*/ 273 w 277"/>
                <a:gd name="T7" fmla="*/ 0 h 170"/>
                <a:gd name="T8" fmla="*/ 266 w 277"/>
                <a:gd name="T9" fmla="*/ 0 h 170"/>
                <a:gd name="T10" fmla="*/ 257 w 277"/>
                <a:gd name="T11" fmla="*/ 11 h 170"/>
                <a:gd name="T12" fmla="*/ 244 w 277"/>
                <a:gd name="T13" fmla="*/ 26 h 170"/>
                <a:gd name="T14" fmla="*/ 228 w 277"/>
                <a:gd name="T15" fmla="*/ 46 h 170"/>
                <a:gd name="T16" fmla="*/ 208 w 277"/>
                <a:gd name="T17" fmla="*/ 64 h 170"/>
                <a:gd name="T18" fmla="*/ 183 w 277"/>
                <a:gd name="T19" fmla="*/ 84 h 170"/>
                <a:gd name="T20" fmla="*/ 150 w 277"/>
                <a:gd name="T21" fmla="*/ 104 h 170"/>
                <a:gd name="T22" fmla="*/ 112 w 277"/>
                <a:gd name="T23" fmla="*/ 118 h 170"/>
                <a:gd name="T24" fmla="*/ 65 w 277"/>
                <a:gd name="T25" fmla="*/ 129 h 170"/>
                <a:gd name="T26" fmla="*/ 60 w 277"/>
                <a:gd name="T27" fmla="*/ 138 h 170"/>
                <a:gd name="T28" fmla="*/ 54 w 277"/>
                <a:gd name="T29" fmla="*/ 145 h 170"/>
                <a:gd name="T30" fmla="*/ 45 w 277"/>
                <a:gd name="T31" fmla="*/ 149 h 170"/>
                <a:gd name="T32" fmla="*/ 38 w 277"/>
                <a:gd name="T33" fmla="*/ 151 h 170"/>
                <a:gd name="T34" fmla="*/ 29 w 277"/>
                <a:gd name="T35" fmla="*/ 151 h 170"/>
                <a:gd name="T36" fmla="*/ 20 w 277"/>
                <a:gd name="T37" fmla="*/ 151 h 170"/>
                <a:gd name="T38" fmla="*/ 11 w 277"/>
                <a:gd name="T39" fmla="*/ 151 h 170"/>
                <a:gd name="T40" fmla="*/ 0 w 277"/>
                <a:gd name="T41" fmla="*/ 149 h 170"/>
                <a:gd name="T42" fmla="*/ 4 w 277"/>
                <a:gd name="T43" fmla="*/ 156 h 170"/>
                <a:gd name="T44" fmla="*/ 18 w 277"/>
                <a:gd name="T45" fmla="*/ 163 h 170"/>
                <a:gd name="T46" fmla="*/ 31 w 277"/>
                <a:gd name="T47" fmla="*/ 169 h 170"/>
                <a:gd name="T48" fmla="*/ 38 w 277"/>
                <a:gd name="T49" fmla="*/ 170 h 170"/>
                <a:gd name="T50" fmla="*/ 45 w 277"/>
                <a:gd name="T51" fmla="*/ 169 h 170"/>
                <a:gd name="T52" fmla="*/ 67 w 277"/>
                <a:gd name="T53" fmla="*/ 161 h 170"/>
                <a:gd name="T54" fmla="*/ 99 w 277"/>
                <a:gd name="T55" fmla="*/ 151 h 170"/>
                <a:gd name="T56" fmla="*/ 137 w 277"/>
                <a:gd name="T57" fmla="*/ 134 h 170"/>
                <a:gd name="T58" fmla="*/ 177 w 277"/>
                <a:gd name="T59" fmla="*/ 114 h 170"/>
                <a:gd name="T60" fmla="*/ 217 w 277"/>
                <a:gd name="T61" fmla="*/ 87 h 170"/>
                <a:gd name="T62" fmla="*/ 251 w 277"/>
                <a:gd name="T63" fmla="*/ 58 h 170"/>
                <a:gd name="T64" fmla="*/ 277 w 277"/>
                <a:gd name="T65" fmla="*/ 22 h 17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7"/>
                <a:gd name="T100" fmla="*/ 0 h 170"/>
                <a:gd name="T101" fmla="*/ 277 w 277"/>
                <a:gd name="T102" fmla="*/ 170 h 17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7" h="170">
                  <a:moveTo>
                    <a:pt x="277" y="22"/>
                  </a:moveTo>
                  <a:lnTo>
                    <a:pt x="275" y="15"/>
                  </a:lnTo>
                  <a:lnTo>
                    <a:pt x="275" y="8"/>
                  </a:lnTo>
                  <a:lnTo>
                    <a:pt x="273" y="0"/>
                  </a:lnTo>
                  <a:lnTo>
                    <a:pt x="266" y="0"/>
                  </a:lnTo>
                  <a:lnTo>
                    <a:pt x="257" y="11"/>
                  </a:lnTo>
                  <a:lnTo>
                    <a:pt x="244" y="26"/>
                  </a:lnTo>
                  <a:lnTo>
                    <a:pt x="228" y="46"/>
                  </a:lnTo>
                  <a:lnTo>
                    <a:pt x="208" y="64"/>
                  </a:lnTo>
                  <a:lnTo>
                    <a:pt x="183" y="84"/>
                  </a:lnTo>
                  <a:lnTo>
                    <a:pt x="150" y="104"/>
                  </a:lnTo>
                  <a:lnTo>
                    <a:pt x="112" y="118"/>
                  </a:lnTo>
                  <a:lnTo>
                    <a:pt x="65" y="129"/>
                  </a:lnTo>
                  <a:lnTo>
                    <a:pt x="60" y="138"/>
                  </a:lnTo>
                  <a:lnTo>
                    <a:pt x="54" y="145"/>
                  </a:lnTo>
                  <a:lnTo>
                    <a:pt x="45" y="149"/>
                  </a:lnTo>
                  <a:lnTo>
                    <a:pt x="38" y="151"/>
                  </a:lnTo>
                  <a:lnTo>
                    <a:pt x="29" y="151"/>
                  </a:lnTo>
                  <a:lnTo>
                    <a:pt x="20" y="151"/>
                  </a:lnTo>
                  <a:lnTo>
                    <a:pt x="11" y="151"/>
                  </a:lnTo>
                  <a:lnTo>
                    <a:pt x="0" y="149"/>
                  </a:lnTo>
                  <a:lnTo>
                    <a:pt x="4" y="156"/>
                  </a:lnTo>
                  <a:lnTo>
                    <a:pt x="18" y="163"/>
                  </a:lnTo>
                  <a:lnTo>
                    <a:pt x="31" y="169"/>
                  </a:lnTo>
                  <a:lnTo>
                    <a:pt x="38" y="170"/>
                  </a:lnTo>
                  <a:lnTo>
                    <a:pt x="45" y="169"/>
                  </a:lnTo>
                  <a:lnTo>
                    <a:pt x="67" y="161"/>
                  </a:lnTo>
                  <a:lnTo>
                    <a:pt x="99" y="151"/>
                  </a:lnTo>
                  <a:lnTo>
                    <a:pt x="137" y="134"/>
                  </a:lnTo>
                  <a:lnTo>
                    <a:pt x="177" y="114"/>
                  </a:lnTo>
                  <a:lnTo>
                    <a:pt x="217" y="87"/>
                  </a:lnTo>
                  <a:lnTo>
                    <a:pt x="251" y="58"/>
                  </a:lnTo>
                  <a:lnTo>
                    <a:pt x="27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09" name="Freeform 81"/>
            <p:cNvSpPr>
              <a:spLocks/>
            </p:cNvSpPr>
            <p:nvPr/>
          </p:nvSpPr>
          <p:spPr bwMode="auto">
            <a:xfrm>
              <a:off x="3710" y="2276"/>
              <a:ext cx="93" cy="22"/>
            </a:xfrm>
            <a:custGeom>
              <a:avLst/>
              <a:gdLst>
                <a:gd name="T0" fmla="*/ 13 w 186"/>
                <a:gd name="T1" fmla="*/ 5 h 45"/>
                <a:gd name="T2" fmla="*/ 25 w 186"/>
                <a:gd name="T3" fmla="*/ 7 h 45"/>
                <a:gd name="T4" fmla="*/ 45 w 186"/>
                <a:gd name="T5" fmla="*/ 7 h 45"/>
                <a:gd name="T6" fmla="*/ 72 w 186"/>
                <a:gd name="T7" fmla="*/ 7 h 45"/>
                <a:gd name="T8" fmla="*/ 103 w 186"/>
                <a:gd name="T9" fmla="*/ 7 h 45"/>
                <a:gd name="T10" fmla="*/ 130 w 186"/>
                <a:gd name="T11" fmla="*/ 5 h 45"/>
                <a:gd name="T12" fmla="*/ 156 w 186"/>
                <a:gd name="T13" fmla="*/ 5 h 45"/>
                <a:gd name="T14" fmla="*/ 174 w 186"/>
                <a:gd name="T15" fmla="*/ 3 h 45"/>
                <a:gd name="T16" fmla="*/ 181 w 186"/>
                <a:gd name="T17" fmla="*/ 1 h 45"/>
                <a:gd name="T18" fmla="*/ 184 w 186"/>
                <a:gd name="T19" fmla="*/ 0 h 45"/>
                <a:gd name="T20" fmla="*/ 186 w 186"/>
                <a:gd name="T21" fmla="*/ 7 h 45"/>
                <a:gd name="T22" fmla="*/ 184 w 186"/>
                <a:gd name="T23" fmla="*/ 18 h 45"/>
                <a:gd name="T24" fmla="*/ 179 w 186"/>
                <a:gd name="T25" fmla="*/ 23 h 45"/>
                <a:gd name="T26" fmla="*/ 172 w 186"/>
                <a:gd name="T27" fmla="*/ 27 h 45"/>
                <a:gd name="T28" fmla="*/ 163 w 186"/>
                <a:gd name="T29" fmla="*/ 30 h 45"/>
                <a:gd name="T30" fmla="*/ 156 w 186"/>
                <a:gd name="T31" fmla="*/ 34 h 45"/>
                <a:gd name="T32" fmla="*/ 146 w 186"/>
                <a:gd name="T33" fmla="*/ 38 h 45"/>
                <a:gd name="T34" fmla="*/ 136 w 186"/>
                <a:gd name="T35" fmla="*/ 41 h 45"/>
                <a:gd name="T36" fmla="*/ 123 w 186"/>
                <a:gd name="T37" fmla="*/ 43 h 45"/>
                <a:gd name="T38" fmla="*/ 109 w 186"/>
                <a:gd name="T39" fmla="*/ 45 h 45"/>
                <a:gd name="T40" fmla="*/ 90 w 186"/>
                <a:gd name="T41" fmla="*/ 45 h 45"/>
                <a:gd name="T42" fmla="*/ 71 w 186"/>
                <a:gd name="T43" fmla="*/ 43 h 45"/>
                <a:gd name="T44" fmla="*/ 52 w 186"/>
                <a:gd name="T45" fmla="*/ 36 h 45"/>
                <a:gd name="T46" fmla="*/ 33 w 186"/>
                <a:gd name="T47" fmla="*/ 29 h 45"/>
                <a:gd name="T48" fmla="*/ 18 w 186"/>
                <a:gd name="T49" fmla="*/ 20 h 45"/>
                <a:gd name="T50" fmla="*/ 5 w 186"/>
                <a:gd name="T51" fmla="*/ 12 h 45"/>
                <a:gd name="T52" fmla="*/ 0 w 186"/>
                <a:gd name="T53" fmla="*/ 7 h 45"/>
                <a:gd name="T54" fmla="*/ 2 w 186"/>
                <a:gd name="T55" fmla="*/ 3 h 45"/>
                <a:gd name="T56" fmla="*/ 13 w 186"/>
                <a:gd name="T57" fmla="*/ 5 h 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6"/>
                <a:gd name="T88" fmla="*/ 0 h 45"/>
                <a:gd name="T89" fmla="*/ 186 w 186"/>
                <a:gd name="T90" fmla="*/ 45 h 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6" h="45">
                  <a:moveTo>
                    <a:pt x="13" y="5"/>
                  </a:moveTo>
                  <a:lnTo>
                    <a:pt x="25" y="7"/>
                  </a:lnTo>
                  <a:lnTo>
                    <a:pt x="45" y="7"/>
                  </a:lnTo>
                  <a:lnTo>
                    <a:pt x="72" y="7"/>
                  </a:lnTo>
                  <a:lnTo>
                    <a:pt x="103" y="7"/>
                  </a:lnTo>
                  <a:lnTo>
                    <a:pt x="130" y="5"/>
                  </a:lnTo>
                  <a:lnTo>
                    <a:pt x="156" y="5"/>
                  </a:lnTo>
                  <a:lnTo>
                    <a:pt x="174" y="3"/>
                  </a:lnTo>
                  <a:lnTo>
                    <a:pt x="181" y="1"/>
                  </a:lnTo>
                  <a:lnTo>
                    <a:pt x="184" y="0"/>
                  </a:lnTo>
                  <a:lnTo>
                    <a:pt x="186" y="7"/>
                  </a:lnTo>
                  <a:lnTo>
                    <a:pt x="184" y="18"/>
                  </a:lnTo>
                  <a:lnTo>
                    <a:pt x="179" y="23"/>
                  </a:lnTo>
                  <a:lnTo>
                    <a:pt x="172" y="27"/>
                  </a:lnTo>
                  <a:lnTo>
                    <a:pt x="163" y="30"/>
                  </a:lnTo>
                  <a:lnTo>
                    <a:pt x="156" y="34"/>
                  </a:lnTo>
                  <a:lnTo>
                    <a:pt x="146" y="38"/>
                  </a:lnTo>
                  <a:lnTo>
                    <a:pt x="136" y="41"/>
                  </a:lnTo>
                  <a:lnTo>
                    <a:pt x="123" y="43"/>
                  </a:lnTo>
                  <a:lnTo>
                    <a:pt x="109" y="45"/>
                  </a:lnTo>
                  <a:lnTo>
                    <a:pt x="90" y="45"/>
                  </a:lnTo>
                  <a:lnTo>
                    <a:pt x="71" y="43"/>
                  </a:lnTo>
                  <a:lnTo>
                    <a:pt x="52" y="36"/>
                  </a:lnTo>
                  <a:lnTo>
                    <a:pt x="33" y="29"/>
                  </a:lnTo>
                  <a:lnTo>
                    <a:pt x="18" y="20"/>
                  </a:lnTo>
                  <a:lnTo>
                    <a:pt x="5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10" name="Freeform 82"/>
            <p:cNvSpPr>
              <a:spLocks/>
            </p:cNvSpPr>
            <p:nvPr/>
          </p:nvSpPr>
          <p:spPr bwMode="auto">
            <a:xfrm>
              <a:off x="3675" y="2241"/>
              <a:ext cx="144" cy="64"/>
            </a:xfrm>
            <a:custGeom>
              <a:avLst/>
              <a:gdLst>
                <a:gd name="T0" fmla="*/ 26 w 288"/>
                <a:gd name="T1" fmla="*/ 4 h 129"/>
                <a:gd name="T2" fmla="*/ 17 w 288"/>
                <a:gd name="T3" fmla="*/ 31 h 129"/>
                <a:gd name="T4" fmla="*/ 35 w 288"/>
                <a:gd name="T5" fmla="*/ 44 h 129"/>
                <a:gd name="T6" fmla="*/ 60 w 288"/>
                <a:gd name="T7" fmla="*/ 53 h 129"/>
                <a:gd name="T8" fmla="*/ 93 w 288"/>
                <a:gd name="T9" fmla="*/ 60 h 129"/>
                <a:gd name="T10" fmla="*/ 127 w 288"/>
                <a:gd name="T11" fmla="*/ 63 h 129"/>
                <a:gd name="T12" fmla="*/ 165 w 288"/>
                <a:gd name="T13" fmla="*/ 63 h 129"/>
                <a:gd name="T14" fmla="*/ 203 w 288"/>
                <a:gd name="T15" fmla="*/ 63 h 129"/>
                <a:gd name="T16" fmla="*/ 239 w 288"/>
                <a:gd name="T17" fmla="*/ 60 h 129"/>
                <a:gd name="T18" fmla="*/ 273 w 288"/>
                <a:gd name="T19" fmla="*/ 56 h 129"/>
                <a:gd name="T20" fmla="*/ 288 w 288"/>
                <a:gd name="T21" fmla="*/ 71 h 129"/>
                <a:gd name="T22" fmla="*/ 273 w 288"/>
                <a:gd name="T23" fmla="*/ 91 h 129"/>
                <a:gd name="T24" fmla="*/ 255 w 288"/>
                <a:gd name="T25" fmla="*/ 105 h 129"/>
                <a:gd name="T26" fmla="*/ 234 w 288"/>
                <a:gd name="T27" fmla="*/ 116 h 129"/>
                <a:gd name="T28" fmla="*/ 212 w 288"/>
                <a:gd name="T29" fmla="*/ 123 h 129"/>
                <a:gd name="T30" fmla="*/ 188 w 288"/>
                <a:gd name="T31" fmla="*/ 129 h 129"/>
                <a:gd name="T32" fmla="*/ 163 w 288"/>
                <a:gd name="T33" fmla="*/ 129 h 129"/>
                <a:gd name="T34" fmla="*/ 140 w 288"/>
                <a:gd name="T35" fmla="*/ 129 h 129"/>
                <a:gd name="T36" fmla="*/ 114 w 288"/>
                <a:gd name="T37" fmla="*/ 127 h 129"/>
                <a:gd name="T38" fmla="*/ 107 w 288"/>
                <a:gd name="T39" fmla="*/ 123 h 129"/>
                <a:gd name="T40" fmla="*/ 100 w 288"/>
                <a:gd name="T41" fmla="*/ 119 h 129"/>
                <a:gd name="T42" fmla="*/ 94 w 288"/>
                <a:gd name="T43" fmla="*/ 114 h 129"/>
                <a:gd name="T44" fmla="*/ 89 w 288"/>
                <a:gd name="T45" fmla="*/ 109 h 129"/>
                <a:gd name="T46" fmla="*/ 89 w 288"/>
                <a:gd name="T47" fmla="*/ 92 h 129"/>
                <a:gd name="T48" fmla="*/ 125 w 288"/>
                <a:gd name="T49" fmla="*/ 103 h 129"/>
                <a:gd name="T50" fmla="*/ 158 w 288"/>
                <a:gd name="T51" fmla="*/ 107 h 129"/>
                <a:gd name="T52" fmla="*/ 185 w 288"/>
                <a:gd name="T53" fmla="*/ 105 h 129"/>
                <a:gd name="T54" fmla="*/ 208 w 288"/>
                <a:gd name="T55" fmla="*/ 100 h 129"/>
                <a:gd name="T56" fmla="*/ 226 w 288"/>
                <a:gd name="T57" fmla="*/ 92 h 129"/>
                <a:gd name="T58" fmla="*/ 239 w 288"/>
                <a:gd name="T59" fmla="*/ 85 h 129"/>
                <a:gd name="T60" fmla="*/ 248 w 288"/>
                <a:gd name="T61" fmla="*/ 80 h 129"/>
                <a:gd name="T62" fmla="*/ 250 w 288"/>
                <a:gd name="T63" fmla="*/ 78 h 129"/>
                <a:gd name="T64" fmla="*/ 221 w 288"/>
                <a:gd name="T65" fmla="*/ 80 h 129"/>
                <a:gd name="T66" fmla="*/ 192 w 288"/>
                <a:gd name="T67" fmla="*/ 82 h 129"/>
                <a:gd name="T68" fmla="*/ 161 w 288"/>
                <a:gd name="T69" fmla="*/ 82 h 129"/>
                <a:gd name="T70" fmla="*/ 132 w 288"/>
                <a:gd name="T71" fmla="*/ 82 h 129"/>
                <a:gd name="T72" fmla="*/ 102 w 288"/>
                <a:gd name="T73" fmla="*/ 80 h 129"/>
                <a:gd name="T74" fmla="*/ 73 w 288"/>
                <a:gd name="T75" fmla="*/ 76 h 129"/>
                <a:gd name="T76" fmla="*/ 44 w 288"/>
                <a:gd name="T77" fmla="*/ 69 h 129"/>
                <a:gd name="T78" fmla="*/ 17 w 288"/>
                <a:gd name="T79" fmla="*/ 58 h 129"/>
                <a:gd name="T80" fmla="*/ 13 w 288"/>
                <a:gd name="T81" fmla="*/ 62 h 129"/>
                <a:gd name="T82" fmla="*/ 9 w 288"/>
                <a:gd name="T83" fmla="*/ 65 h 129"/>
                <a:gd name="T84" fmla="*/ 8 w 288"/>
                <a:gd name="T85" fmla="*/ 67 h 129"/>
                <a:gd name="T86" fmla="*/ 2 w 288"/>
                <a:gd name="T87" fmla="*/ 67 h 129"/>
                <a:gd name="T88" fmla="*/ 0 w 288"/>
                <a:gd name="T89" fmla="*/ 53 h 129"/>
                <a:gd name="T90" fmla="*/ 2 w 288"/>
                <a:gd name="T91" fmla="*/ 40 h 129"/>
                <a:gd name="T92" fmla="*/ 4 w 288"/>
                <a:gd name="T93" fmla="*/ 27 h 129"/>
                <a:gd name="T94" fmla="*/ 8 w 288"/>
                <a:gd name="T95" fmla="*/ 16 h 129"/>
                <a:gd name="T96" fmla="*/ 9 w 288"/>
                <a:gd name="T97" fmla="*/ 18 h 129"/>
                <a:gd name="T98" fmla="*/ 15 w 288"/>
                <a:gd name="T99" fmla="*/ 9 h 129"/>
                <a:gd name="T100" fmla="*/ 20 w 288"/>
                <a:gd name="T101" fmla="*/ 0 h 129"/>
                <a:gd name="T102" fmla="*/ 26 w 288"/>
                <a:gd name="T103" fmla="*/ 4 h 1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88"/>
                <a:gd name="T157" fmla="*/ 0 h 129"/>
                <a:gd name="T158" fmla="*/ 288 w 288"/>
                <a:gd name="T159" fmla="*/ 129 h 1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88" h="129">
                  <a:moveTo>
                    <a:pt x="26" y="4"/>
                  </a:moveTo>
                  <a:lnTo>
                    <a:pt x="17" y="31"/>
                  </a:lnTo>
                  <a:lnTo>
                    <a:pt x="35" y="44"/>
                  </a:lnTo>
                  <a:lnTo>
                    <a:pt x="60" y="53"/>
                  </a:lnTo>
                  <a:lnTo>
                    <a:pt x="93" y="60"/>
                  </a:lnTo>
                  <a:lnTo>
                    <a:pt x="127" y="63"/>
                  </a:lnTo>
                  <a:lnTo>
                    <a:pt x="165" y="63"/>
                  </a:lnTo>
                  <a:lnTo>
                    <a:pt x="203" y="63"/>
                  </a:lnTo>
                  <a:lnTo>
                    <a:pt x="239" y="60"/>
                  </a:lnTo>
                  <a:lnTo>
                    <a:pt x="273" y="56"/>
                  </a:lnTo>
                  <a:lnTo>
                    <a:pt x="288" y="71"/>
                  </a:lnTo>
                  <a:lnTo>
                    <a:pt x="273" y="91"/>
                  </a:lnTo>
                  <a:lnTo>
                    <a:pt x="255" y="105"/>
                  </a:lnTo>
                  <a:lnTo>
                    <a:pt x="234" y="116"/>
                  </a:lnTo>
                  <a:lnTo>
                    <a:pt x="212" y="123"/>
                  </a:lnTo>
                  <a:lnTo>
                    <a:pt x="188" y="129"/>
                  </a:lnTo>
                  <a:lnTo>
                    <a:pt x="163" y="129"/>
                  </a:lnTo>
                  <a:lnTo>
                    <a:pt x="140" y="129"/>
                  </a:lnTo>
                  <a:lnTo>
                    <a:pt x="114" y="127"/>
                  </a:lnTo>
                  <a:lnTo>
                    <a:pt x="107" y="123"/>
                  </a:lnTo>
                  <a:lnTo>
                    <a:pt x="100" y="119"/>
                  </a:lnTo>
                  <a:lnTo>
                    <a:pt x="94" y="114"/>
                  </a:lnTo>
                  <a:lnTo>
                    <a:pt x="89" y="109"/>
                  </a:lnTo>
                  <a:lnTo>
                    <a:pt x="89" y="92"/>
                  </a:lnTo>
                  <a:lnTo>
                    <a:pt x="125" y="103"/>
                  </a:lnTo>
                  <a:lnTo>
                    <a:pt x="158" y="107"/>
                  </a:lnTo>
                  <a:lnTo>
                    <a:pt x="185" y="105"/>
                  </a:lnTo>
                  <a:lnTo>
                    <a:pt x="208" y="100"/>
                  </a:lnTo>
                  <a:lnTo>
                    <a:pt x="226" y="92"/>
                  </a:lnTo>
                  <a:lnTo>
                    <a:pt x="239" y="85"/>
                  </a:lnTo>
                  <a:lnTo>
                    <a:pt x="248" y="80"/>
                  </a:lnTo>
                  <a:lnTo>
                    <a:pt x="250" y="78"/>
                  </a:lnTo>
                  <a:lnTo>
                    <a:pt x="221" y="80"/>
                  </a:lnTo>
                  <a:lnTo>
                    <a:pt x="192" y="82"/>
                  </a:lnTo>
                  <a:lnTo>
                    <a:pt x="161" y="82"/>
                  </a:lnTo>
                  <a:lnTo>
                    <a:pt x="132" y="82"/>
                  </a:lnTo>
                  <a:lnTo>
                    <a:pt x="102" y="80"/>
                  </a:lnTo>
                  <a:lnTo>
                    <a:pt x="73" y="76"/>
                  </a:lnTo>
                  <a:lnTo>
                    <a:pt x="44" y="69"/>
                  </a:lnTo>
                  <a:lnTo>
                    <a:pt x="17" y="58"/>
                  </a:lnTo>
                  <a:lnTo>
                    <a:pt x="13" y="62"/>
                  </a:lnTo>
                  <a:lnTo>
                    <a:pt x="9" y="65"/>
                  </a:lnTo>
                  <a:lnTo>
                    <a:pt x="8" y="67"/>
                  </a:lnTo>
                  <a:lnTo>
                    <a:pt x="2" y="67"/>
                  </a:lnTo>
                  <a:lnTo>
                    <a:pt x="0" y="53"/>
                  </a:lnTo>
                  <a:lnTo>
                    <a:pt x="2" y="40"/>
                  </a:lnTo>
                  <a:lnTo>
                    <a:pt x="4" y="27"/>
                  </a:lnTo>
                  <a:lnTo>
                    <a:pt x="8" y="16"/>
                  </a:lnTo>
                  <a:lnTo>
                    <a:pt x="9" y="18"/>
                  </a:lnTo>
                  <a:lnTo>
                    <a:pt x="15" y="9"/>
                  </a:lnTo>
                  <a:lnTo>
                    <a:pt x="20" y="0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11" name="Freeform 83"/>
            <p:cNvSpPr>
              <a:spLocks/>
            </p:cNvSpPr>
            <p:nvPr/>
          </p:nvSpPr>
          <p:spPr bwMode="auto">
            <a:xfrm>
              <a:off x="4017" y="2431"/>
              <a:ext cx="120" cy="150"/>
            </a:xfrm>
            <a:custGeom>
              <a:avLst/>
              <a:gdLst>
                <a:gd name="T0" fmla="*/ 18 w 240"/>
                <a:gd name="T1" fmla="*/ 5 h 298"/>
                <a:gd name="T2" fmla="*/ 32 w 240"/>
                <a:gd name="T3" fmla="*/ 0 h 298"/>
                <a:gd name="T4" fmla="*/ 61 w 240"/>
                <a:gd name="T5" fmla="*/ 2 h 298"/>
                <a:gd name="T6" fmla="*/ 97 w 240"/>
                <a:gd name="T7" fmla="*/ 9 h 298"/>
                <a:gd name="T8" fmla="*/ 137 w 240"/>
                <a:gd name="T9" fmla="*/ 20 h 298"/>
                <a:gd name="T10" fmla="*/ 177 w 240"/>
                <a:gd name="T11" fmla="*/ 32 h 298"/>
                <a:gd name="T12" fmla="*/ 211 w 240"/>
                <a:gd name="T13" fmla="*/ 47 h 298"/>
                <a:gd name="T14" fmla="*/ 233 w 240"/>
                <a:gd name="T15" fmla="*/ 61 h 298"/>
                <a:gd name="T16" fmla="*/ 240 w 240"/>
                <a:gd name="T17" fmla="*/ 74 h 298"/>
                <a:gd name="T18" fmla="*/ 235 w 240"/>
                <a:gd name="T19" fmla="*/ 92 h 298"/>
                <a:gd name="T20" fmla="*/ 226 w 240"/>
                <a:gd name="T21" fmla="*/ 123 h 298"/>
                <a:gd name="T22" fmla="*/ 213 w 240"/>
                <a:gd name="T23" fmla="*/ 159 h 298"/>
                <a:gd name="T24" fmla="*/ 199 w 240"/>
                <a:gd name="T25" fmla="*/ 199 h 298"/>
                <a:gd name="T26" fmla="*/ 182 w 240"/>
                <a:gd name="T27" fmla="*/ 237 h 298"/>
                <a:gd name="T28" fmla="*/ 168 w 240"/>
                <a:gd name="T29" fmla="*/ 267 h 298"/>
                <a:gd name="T30" fmla="*/ 155 w 240"/>
                <a:gd name="T31" fmla="*/ 289 h 298"/>
                <a:gd name="T32" fmla="*/ 146 w 240"/>
                <a:gd name="T33" fmla="*/ 298 h 298"/>
                <a:gd name="T34" fmla="*/ 137 w 240"/>
                <a:gd name="T35" fmla="*/ 298 h 298"/>
                <a:gd name="T36" fmla="*/ 124 w 240"/>
                <a:gd name="T37" fmla="*/ 298 h 298"/>
                <a:gd name="T38" fmla="*/ 108 w 240"/>
                <a:gd name="T39" fmla="*/ 296 h 298"/>
                <a:gd name="T40" fmla="*/ 90 w 240"/>
                <a:gd name="T41" fmla="*/ 294 h 298"/>
                <a:gd name="T42" fmla="*/ 72 w 240"/>
                <a:gd name="T43" fmla="*/ 293 h 298"/>
                <a:gd name="T44" fmla="*/ 54 w 240"/>
                <a:gd name="T45" fmla="*/ 287 h 298"/>
                <a:gd name="T46" fmla="*/ 36 w 240"/>
                <a:gd name="T47" fmla="*/ 280 h 298"/>
                <a:gd name="T48" fmla="*/ 21 w 240"/>
                <a:gd name="T49" fmla="*/ 269 h 298"/>
                <a:gd name="T50" fmla="*/ 3 w 240"/>
                <a:gd name="T51" fmla="*/ 218 h 298"/>
                <a:gd name="T52" fmla="*/ 0 w 240"/>
                <a:gd name="T53" fmla="*/ 134 h 298"/>
                <a:gd name="T54" fmla="*/ 7 w 240"/>
                <a:gd name="T55" fmla="*/ 50 h 298"/>
                <a:gd name="T56" fmla="*/ 18 w 240"/>
                <a:gd name="T57" fmla="*/ 5 h 2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298"/>
                <a:gd name="T89" fmla="*/ 240 w 240"/>
                <a:gd name="T90" fmla="*/ 298 h 29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298">
                  <a:moveTo>
                    <a:pt x="18" y="5"/>
                  </a:moveTo>
                  <a:lnTo>
                    <a:pt x="32" y="0"/>
                  </a:lnTo>
                  <a:lnTo>
                    <a:pt x="61" y="2"/>
                  </a:lnTo>
                  <a:lnTo>
                    <a:pt x="97" y="9"/>
                  </a:lnTo>
                  <a:lnTo>
                    <a:pt x="137" y="20"/>
                  </a:lnTo>
                  <a:lnTo>
                    <a:pt x="177" y="32"/>
                  </a:lnTo>
                  <a:lnTo>
                    <a:pt x="211" y="47"/>
                  </a:lnTo>
                  <a:lnTo>
                    <a:pt x="233" y="61"/>
                  </a:lnTo>
                  <a:lnTo>
                    <a:pt x="240" y="74"/>
                  </a:lnTo>
                  <a:lnTo>
                    <a:pt x="235" y="92"/>
                  </a:lnTo>
                  <a:lnTo>
                    <a:pt x="226" y="123"/>
                  </a:lnTo>
                  <a:lnTo>
                    <a:pt x="213" y="159"/>
                  </a:lnTo>
                  <a:lnTo>
                    <a:pt x="199" y="199"/>
                  </a:lnTo>
                  <a:lnTo>
                    <a:pt x="182" y="237"/>
                  </a:lnTo>
                  <a:lnTo>
                    <a:pt x="168" y="267"/>
                  </a:lnTo>
                  <a:lnTo>
                    <a:pt x="155" y="289"/>
                  </a:lnTo>
                  <a:lnTo>
                    <a:pt x="146" y="298"/>
                  </a:lnTo>
                  <a:lnTo>
                    <a:pt x="137" y="298"/>
                  </a:lnTo>
                  <a:lnTo>
                    <a:pt x="124" y="298"/>
                  </a:lnTo>
                  <a:lnTo>
                    <a:pt x="108" y="296"/>
                  </a:lnTo>
                  <a:lnTo>
                    <a:pt x="90" y="294"/>
                  </a:lnTo>
                  <a:lnTo>
                    <a:pt x="72" y="293"/>
                  </a:lnTo>
                  <a:lnTo>
                    <a:pt x="54" y="287"/>
                  </a:lnTo>
                  <a:lnTo>
                    <a:pt x="36" y="280"/>
                  </a:lnTo>
                  <a:lnTo>
                    <a:pt x="21" y="269"/>
                  </a:lnTo>
                  <a:lnTo>
                    <a:pt x="3" y="218"/>
                  </a:lnTo>
                  <a:lnTo>
                    <a:pt x="0" y="134"/>
                  </a:lnTo>
                  <a:lnTo>
                    <a:pt x="7" y="50"/>
                  </a:lnTo>
                  <a:lnTo>
                    <a:pt x="18" y="5"/>
                  </a:lnTo>
                  <a:close/>
                </a:path>
              </a:pathLst>
            </a:custGeom>
            <a:solidFill>
              <a:srgbClr val="FFF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12" name="Freeform 84"/>
            <p:cNvSpPr>
              <a:spLocks/>
            </p:cNvSpPr>
            <p:nvPr/>
          </p:nvSpPr>
          <p:spPr bwMode="auto">
            <a:xfrm>
              <a:off x="4047" y="2439"/>
              <a:ext cx="73" cy="26"/>
            </a:xfrm>
            <a:custGeom>
              <a:avLst/>
              <a:gdLst>
                <a:gd name="T0" fmla="*/ 147 w 147"/>
                <a:gd name="T1" fmla="*/ 36 h 51"/>
                <a:gd name="T2" fmla="*/ 147 w 147"/>
                <a:gd name="T3" fmla="*/ 40 h 51"/>
                <a:gd name="T4" fmla="*/ 145 w 147"/>
                <a:gd name="T5" fmla="*/ 43 h 51"/>
                <a:gd name="T6" fmla="*/ 145 w 147"/>
                <a:gd name="T7" fmla="*/ 47 h 51"/>
                <a:gd name="T8" fmla="*/ 143 w 147"/>
                <a:gd name="T9" fmla="*/ 51 h 51"/>
                <a:gd name="T10" fmla="*/ 127 w 147"/>
                <a:gd name="T11" fmla="*/ 43 h 51"/>
                <a:gd name="T12" fmla="*/ 109 w 147"/>
                <a:gd name="T13" fmla="*/ 34 h 51"/>
                <a:gd name="T14" fmla="*/ 91 w 147"/>
                <a:gd name="T15" fmla="*/ 29 h 51"/>
                <a:gd name="T16" fmla="*/ 74 w 147"/>
                <a:gd name="T17" fmla="*/ 22 h 51"/>
                <a:gd name="T18" fmla="*/ 56 w 147"/>
                <a:gd name="T19" fmla="*/ 18 h 51"/>
                <a:gd name="T20" fmla="*/ 38 w 147"/>
                <a:gd name="T21" fmla="*/ 14 h 51"/>
                <a:gd name="T22" fmla="*/ 18 w 147"/>
                <a:gd name="T23" fmla="*/ 14 h 51"/>
                <a:gd name="T24" fmla="*/ 0 w 147"/>
                <a:gd name="T25" fmla="*/ 14 h 51"/>
                <a:gd name="T26" fmla="*/ 0 w 147"/>
                <a:gd name="T27" fmla="*/ 0 h 51"/>
                <a:gd name="T28" fmla="*/ 20 w 147"/>
                <a:gd name="T29" fmla="*/ 0 h 51"/>
                <a:gd name="T30" fmla="*/ 40 w 147"/>
                <a:gd name="T31" fmla="*/ 2 h 51"/>
                <a:gd name="T32" fmla="*/ 58 w 147"/>
                <a:gd name="T33" fmla="*/ 7 h 51"/>
                <a:gd name="T34" fmla="*/ 76 w 147"/>
                <a:gd name="T35" fmla="*/ 11 h 51"/>
                <a:gd name="T36" fmla="*/ 93 w 147"/>
                <a:gd name="T37" fmla="*/ 16 h 51"/>
                <a:gd name="T38" fmla="*/ 111 w 147"/>
                <a:gd name="T39" fmla="*/ 23 h 51"/>
                <a:gd name="T40" fmla="*/ 129 w 147"/>
                <a:gd name="T41" fmla="*/ 31 h 51"/>
                <a:gd name="T42" fmla="*/ 147 w 147"/>
                <a:gd name="T43" fmla="*/ 36 h 5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7"/>
                <a:gd name="T67" fmla="*/ 0 h 51"/>
                <a:gd name="T68" fmla="*/ 147 w 147"/>
                <a:gd name="T69" fmla="*/ 51 h 5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7" h="51">
                  <a:moveTo>
                    <a:pt x="147" y="36"/>
                  </a:moveTo>
                  <a:lnTo>
                    <a:pt x="147" y="40"/>
                  </a:lnTo>
                  <a:lnTo>
                    <a:pt x="145" y="43"/>
                  </a:lnTo>
                  <a:lnTo>
                    <a:pt x="145" y="47"/>
                  </a:lnTo>
                  <a:lnTo>
                    <a:pt x="143" y="51"/>
                  </a:lnTo>
                  <a:lnTo>
                    <a:pt x="127" y="43"/>
                  </a:lnTo>
                  <a:lnTo>
                    <a:pt x="109" y="34"/>
                  </a:lnTo>
                  <a:lnTo>
                    <a:pt x="91" y="29"/>
                  </a:lnTo>
                  <a:lnTo>
                    <a:pt x="74" y="22"/>
                  </a:lnTo>
                  <a:lnTo>
                    <a:pt x="56" y="18"/>
                  </a:lnTo>
                  <a:lnTo>
                    <a:pt x="38" y="14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40" y="2"/>
                  </a:lnTo>
                  <a:lnTo>
                    <a:pt x="58" y="7"/>
                  </a:lnTo>
                  <a:lnTo>
                    <a:pt x="76" y="11"/>
                  </a:lnTo>
                  <a:lnTo>
                    <a:pt x="93" y="16"/>
                  </a:lnTo>
                  <a:lnTo>
                    <a:pt x="111" y="23"/>
                  </a:lnTo>
                  <a:lnTo>
                    <a:pt x="129" y="31"/>
                  </a:lnTo>
                  <a:lnTo>
                    <a:pt x="147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13" name="Freeform 85"/>
            <p:cNvSpPr>
              <a:spLocks/>
            </p:cNvSpPr>
            <p:nvPr/>
          </p:nvSpPr>
          <p:spPr bwMode="auto">
            <a:xfrm>
              <a:off x="4022" y="2407"/>
              <a:ext cx="19" cy="158"/>
            </a:xfrm>
            <a:custGeom>
              <a:avLst/>
              <a:gdLst>
                <a:gd name="T0" fmla="*/ 38 w 38"/>
                <a:gd name="T1" fmla="*/ 0 h 316"/>
                <a:gd name="T2" fmla="*/ 34 w 38"/>
                <a:gd name="T3" fmla="*/ 41 h 316"/>
                <a:gd name="T4" fmla="*/ 28 w 38"/>
                <a:gd name="T5" fmla="*/ 83 h 316"/>
                <a:gd name="T6" fmla="*/ 21 w 38"/>
                <a:gd name="T7" fmla="*/ 126 h 316"/>
                <a:gd name="T8" fmla="*/ 14 w 38"/>
                <a:gd name="T9" fmla="*/ 168 h 316"/>
                <a:gd name="T10" fmla="*/ 12 w 38"/>
                <a:gd name="T11" fmla="*/ 204 h 316"/>
                <a:gd name="T12" fmla="*/ 12 w 38"/>
                <a:gd name="T13" fmla="*/ 244 h 316"/>
                <a:gd name="T14" fmla="*/ 18 w 38"/>
                <a:gd name="T15" fmla="*/ 282 h 316"/>
                <a:gd name="T16" fmla="*/ 38 w 38"/>
                <a:gd name="T17" fmla="*/ 313 h 316"/>
                <a:gd name="T18" fmla="*/ 32 w 38"/>
                <a:gd name="T19" fmla="*/ 316 h 316"/>
                <a:gd name="T20" fmla="*/ 28 w 38"/>
                <a:gd name="T21" fmla="*/ 315 h 316"/>
                <a:gd name="T22" fmla="*/ 25 w 38"/>
                <a:gd name="T23" fmla="*/ 311 h 316"/>
                <a:gd name="T24" fmla="*/ 21 w 38"/>
                <a:gd name="T25" fmla="*/ 307 h 316"/>
                <a:gd name="T26" fmla="*/ 3 w 38"/>
                <a:gd name="T27" fmla="*/ 267 h 316"/>
                <a:gd name="T28" fmla="*/ 0 w 38"/>
                <a:gd name="T29" fmla="*/ 220 h 316"/>
                <a:gd name="T30" fmla="*/ 3 w 38"/>
                <a:gd name="T31" fmla="*/ 173 h 316"/>
                <a:gd name="T32" fmla="*/ 7 w 38"/>
                <a:gd name="T33" fmla="*/ 128 h 316"/>
                <a:gd name="T34" fmla="*/ 12 w 38"/>
                <a:gd name="T35" fmla="*/ 96 h 316"/>
                <a:gd name="T36" fmla="*/ 19 w 38"/>
                <a:gd name="T37" fmla="*/ 61 h 316"/>
                <a:gd name="T38" fmla="*/ 27 w 38"/>
                <a:gd name="T39" fmla="*/ 29 h 316"/>
                <a:gd name="T40" fmla="*/ 38 w 38"/>
                <a:gd name="T41" fmla="*/ 0 h 3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316"/>
                <a:gd name="T65" fmla="*/ 38 w 38"/>
                <a:gd name="T66" fmla="*/ 316 h 31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316">
                  <a:moveTo>
                    <a:pt x="38" y="0"/>
                  </a:moveTo>
                  <a:lnTo>
                    <a:pt x="34" y="41"/>
                  </a:lnTo>
                  <a:lnTo>
                    <a:pt x="28" y="83"/>
                  </a:lnTo>
                  <a:lnTo>
                    <a:pt x="21" y="126"/>
                  </a:lnTo>
                  <a:lnTo>
                    <a:pt x="14" y="168"/>
                  </a:lnTo>
                  <a:lnTo>
                    <a:pt x="12" y="204"/>
                  </a:lnTo>
                  <a:lnTo>
                    <a:pt x="12" y="244"/>
                  </a:lnTo>
                  <a:lnTo>
                    <a:pt x="18" y="282"/>
                  </a:lnTo>
                  <a:lnTo>
                    <a:pt x="38" y="313"/>
                  </a:lnTo>
                  <a:lnTo>
                    <a:pt x="32" y="316"/>
                  </a:lnTo>
                  <a:lnTo>
                    <a:pt x="28" y="315"/>
                  </a:lnTo>
                  <a:lnTo>
                    <a:pt x="25" y="311"/>
                  </a:lnTo>
                  <a:lnTo>
                    <a:pt x="21" y="307"/>
                  </a:lnTo>
                  <a:lnTo>
                    <a:pt x="3" y="267"/>
                  </a:lnTo>
                  <a:lnTo>
                    <a:pt x="0" y="220"/>
                  </a:lnTo>
                  <a:lnTo>
                    <a:pt x="3" y="173"/>
                  </a:lnTo>
                  <a:lnTo>
                    <a:pt x="7" y="128"/>
                  </a:lnTo>
                  <a:lnTo>
                    <a:pt x="12" y="96"/>
                  </a:lnTo>
                  <a:lnTo>
                    <a:pt x="19" y="61"/>
                  </a:lnTo>
                  <a:lnTo>
                    <a:pt x="27" y="2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14" name="Freeform 86"/>
            <p:cNvSpPr>
              <a:spLocks/>
            </p:cNvSpPr>
            <p:nvPr/>
          </p:nvSpPr>
          <p:spPr bwMode="auto">
            <a:xfrm>
              <a:off x="4090" y="2527"/>
              <a:ext cx="23" cy="44"/>
            </a:xfrm>
            <a:custGeom>
              <a:avLst/>
              <a:gdLst>
                <a:gd name="T0" fmla="*/ 45 w 45"/>
                <a:gd name="T1" fmla="*/ 8 h 87"/>
                <a:gd name="T2" fmla="*/ 38 w 45"/>
                <a:gd name="T3" fmla="*/ 29 h 87"/>
                <a:gd name="T4" fmla="*/ 29 w 45"/>
                <a:gd name="T5" fmla="*/ 49 h 87"/>
                <a:gd name="T6" fmla="*/ 18 w 45"/>
                <a:gd name="T7" fmla="*/ 69 h 87"/>
                <a:gd name="T8" fmla="*/ 6 w 45"/>
                <a:gd name="T9" fmla="*/ 87 h 87"/>
                <a:gd name="T10" fmla="*/ 0 w 45"/>
                <a:gd name="T11" fmla="*/ 82 h 87"/>
                <a:gd name="T12" fmla="*/ 11 w 45"/>
                <a:gd name="T13" fmla="*/ 62 h 87"/>
                <a:gd name="T14" fmla="*/ 20 w 45"/>
                <a:gd name="T15" fmla="*/ 40 h 87"/>
                <a:gd name="T16" fmla="*/ 29 w 45"/>
                <a:gd name="T17" fmla="*/ 20 h 87"/>
                <a:gd name="T18" fmla="*/ 40 w 45"/>
                <a:gd name="T19" fmla="*/ 0 h 87"/>
                <a:gd name="T20" fmla="*/ 45 w 45"/>
                <a:gd name="T21" fmla="*/ 8 h 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"/>
                <a:gd name="T34" fmla="*/ 0 h 87"/>
                <a:gd name="T35" fmla="*/ 45 w 45"/>
                <a:gd name="T36" fmla="*/ 87 h 8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" h="87">
                  <a:moveTo>
                    <a:pt x="45" y="8"/>
                  </a:moveTo>
                  <a:lnTo>
                    <a:pt x="38" y="29"/>
                  </a:lnTo>
                  <a:lnTo>
                    <a:pt x="29" y="49"/>
                  </a:lnTo>
                  <a:lnTo>
                    <a:pt x="18" y="69"/>
                  </a:lnTo>
                  <a:lnTo>
                    <a:pt x="6" y="87"/>
                  </a:lnTo>
                  <a:lnTo>
                    <a:pt x="0" y="82"/>
                  </a:lnTo>
                  <a:lnTo>
                    <a:pt x="11" y="62"/>
                  </a:lnTo>
                  <a:lnTo>
                    <a:pt x="20" y="40"/>
                  </a:lnTo>
                  <a:lnTo>
                    <a:pt x="29" y="20"/>
                  </a:lnTo>
                  <a:lnTo>
                    <a:pt x="40" y="0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15" name="Freeform 87"/>
            <p:cNvSpPr>
              <a:spLocks/>
            </p:cNvSpPr>
            <p:nvPr/>
          </p:nvSpPr>
          <p:spPr bwMode="auto">
            <a:xfrm>
              <a:off x="4085" y="2473"/>
              <a:ext cx="24" cy="26"/>
            </a:xfrm>
            <a:custGeom>
              <a:avLst/>
              <a:gdLst>
                <a:gd name="T0" fmla="*/ 47 w 49"/>
                <a:gd name="T1" fmla="*/ 16 h 52"/>
                <a:gd name="T2" fmla="*/ 49 w 49"/>
                <a:gd name="T3" fmla="*/ 27 h 52"/>
                <a:gd name="T4" fmla="*/ 44 w 49"/>
                <a:gd name="T5" fmla="*/ 38 h 52"/>
                <a:gd name="T6" fmla="*/ 36 w 49"/>
                <a:gd name="T7" fmla="*/ 47 h 52"/>
                <a:gd name="T8" fmla="*/ 27 w 49"/>
                <a:gd name="T9" fmla="*/ 52 h 52"/>
                <a:gd name="T10" fmla="*/ 18 w 49"/>
                <a:gd name="T11" fmla="*/ 51 h 52"/>
                <a:gd name="T12" fmla="*/ 13 w 49"/>
                <a:gd name="T13" fmla="*/ 47 h 52"/>
                <a:gd name="T14" fmla="*/ 6 w 49"/>
                <a:gd name="T15" fmla="*/ 43 h 52"/>
                <a:gd name="T16" fmla="*/ 0 w 49"/>
                <a:gd name="T17" fmla="*/ 36 h 52"/>
                <a:gd name="T18" fmla="*/ 0 w 49"/>
                <a:gd name="T19" fmla="*/ 23 h 52"/>
                <a:gd name="T20" fmla="*/ 6 w 49"/>
                <a:gd name="T21" fmla="*/ 13 h 52"/>
                <a:gd name="T22" fmla="*/ 15 w 49"/>
                <a:gd name="T23" fmla="*/ 5 h 52"/>
                <a:gd name="T24" fmla="*/ 26 w 49"/>
                <a:gd name="T25" fmla="*/ 0 h 52"/>
                <a:gd name="T26" fmla="*/ 33 w 49"/>
                <a:gd name="T27" fmla="*/ 2 h 52"/>
                <a:gd name="T28" fmla="*/ 38 w 49"/>
                <a:gd name="T29" fmla="*/ 5 h 52"/>
                <a:gd name="T30" fmla="*/ 42 w 49"/>
                <a:gd name="T31" fmla="*/ 13 h 52"/>
                <a:gd name="T32" fmla="*/ 47 w 49"/>
                <a:gd name="T33" fmla="*/ 16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52"/>
                <a:gd name="T53" fmla="*/ 49 w 49"/>
                <a:gd name="T54" fmla="*/ 52 h 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52">
                  <a:moveTo>
                    <a:pt x="47" y="16"/>
                  </a:moveTo>
                  <a:lnTo>
                    <a:pt x="49" y="27"/>
                  </a:lnTo>
                  <a:lnTo>
                    <a:pt x="44" y="38"/>
                  </a:lnTo>
                  <a:lnTo>
                    <a:pt x="36" y="47"/>
                  </a:lnTo>
                  <a:lnTo>
                    <a:pt x="27" y="52"/>
                  </a:lnTo>
                  <a:lnTo>
                    <a:pt x="18" y="51"/>
                  </a:lnTo>
                  <a:lnTo>
                    <a:pt x="13" y="47"/>
                  </a:lnTo>
                  <a:lnTo>
                    <a:pt x="6" y="43"/>
                  </a:lnTo>
                  <a:lnTo>
                    <a:pt x="0" y="36"/>
                  </a:lnTo>
                  <a:lnTo>
                    <a:pt x="0" y="23"/>
                  </a:lnTo>
                  <a:lnTo>
                    <a:pt x="6" y="13"/>
                  </a:lnTo>
                  <a:lnTo>
                    <a:pt x="15" y="5"/>
                  </a:lnTo>
                  <a:lnTo>
                    <a:pt x="26" y="0"/>
                  </a:lnTo>
                  <a:lnTo>
                    <a:pt x="33" y="2"/>
                  </a:lnTo>
                  <a:lnTo>
                    <a:pt x="38" y="5"/>
                  </a:lnTo>
                  <a:lnTo>
                    <a:pt x="42" y="13"/>
                  </a:lnTo>
                  <a:lnTo>
                    <a:pt x="4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16" name="Freeform 88"/>
            <p:cNvSpPr>
              <a:spLocks/>
            </p:cNvSpPr>
            <p:nvPr/>
          </p:nvSpPr>
          <p:spPr bwMode="auto">
            <a:xfrm>
              <a:off x="4092" y="2481"/>
              <a:ext cx="9" cy="10"/>
            </a:xfrm>
            <a:custGeom>
              <a:avLst/>
              <a:gdLst>
                <a:gd name="T0" fmla="*/ 18 w 18"/>
                <a:gd name="T1" fmla="*/ 6 h 20"/>
                <a:gd name="T2" fmla="*/ 18 w 18"/>
                <a:gd name="T3" fmla="*/ 11 h 20"/>
                <a:gd name="T4" fmla="*/ 16 w 18"/>
                <a:gd name="T5" fmla="*/ 13 h 20"/>
                <a:gd name="T6" fmla="*/ 12 w 18"/>
                <a:gd name="T7" fmla="*/ 16 h 20"/>
                <a:gd name="T8" fmla="*/ 11 w 18"/>
                <a:gd name="T9" fmla="*/ 20 h 20"/>
                <a:gd name="T10" fmla="*/ 7 w 18"/>
                <a:gd name="T11" fmla="*/ 20 h 20"/>
                <a:gd name="T12" fmla="*/ 5 w 18"/>
                <a:gd name="T13" fmla="*/ 18 h 20"/>
                <a:gd name="T14" fmla="*/ 2 w 18"/>
                <a:gd name="T15" fmla="*/ 16 h 20"/>
                <a:gd name="T16" fmla="*/ 0 w 18"/>
                <a:gd name="T17" fmla="*/ 15 h 20"/>
                <a:gd name="T18" fmla="*/ 3 w 18"/>
                <a:gd name="T19" fmla="*/ 9 h 20"/>
                <a:gd name="T20" fmla="*/ 7 w 18"/>
                <a:gd name="T21" fmla="*/ 2 h 20"/>
                <a:gd name="T22" fmla="*/ 12 w 18"/>
                <a:gd name="T23" fmla="*/ 0 h 20"/>
                <a:gd name="T24" fmla="*/ 18 w 18"/>
                <a:gd name="T25" fmla="*/ 6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"/>
                <a:gd name="T40" fmla="*/ 0 h 20"/>
                <a:gd name="T41" fmla="*/ 18 w 1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" h="20">
                  <a:moveTo>
                    <a:pt x="18" y="6"/>
                  </a:moveTo>
                  <a:lnTo>
                    <a:pt x="18" y="11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1" y="20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3" y="9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17" name="Freeform 89"/>
            <p:cNvSpPr>
              <a:spLocks/>
            </p:cNvSpPr>
            <p:nvPr/>
          </p:nvSpPr>
          <p:spPr bwMode="auto">
            <a:xfrm>
              <a:off x="4049" y="2494"/>
              <a:ext cx="24" cy="30"/>
            </a:xfrm>
            <a:custGeom>
              <a:avLst/>
              <a:gdLst>
                <a:gd name="T0" fmla="*/ 47 w 47"/>
                <a:gd name="T1" fmla="*/ 19 h 60"/>
                <a:gd name="T2" fmla="*/ 47 w 47"/>
                <a:gd name="T3" fmla="*/ 29 h 60"/>
                <a:gd name="T4" fmla="*/ 47 w 47"/>
                <a:gd name="T5" fmla="*/ 42 h 60"/>
                <a:gd name="T6" fmla="*/ 43 w 47"/>
                <a:gd name="T7" fmla="*/ 53 h 60"/>
                <a:gd name="T8" fmla="*/ 32 w 47"/>
                <a:gd name="T9" fmla="*/ 60 h 60"/>
                <a:gd name="T10" fmla="*/ 20 w 47"/>
                <a:gd name="T11" fmla="*/ 60 h 60"/>
                <a:gd name="T12" fmla="*/ 11 w 47"/>
                <a:gd name="T13" fmla="*/ 55 h 60"/>
                <a:gd name="T14" fmla="*/ 5 w 47"/>
                <a:gd name="T15" fmla="*/ 44 h 60"/>
                <a:gd name="T16" fmla="*/ 0 w 47"/>
                <a:gd name="T17" fmla="*/ 35 h 60"/>
                <a:gd name="T18" fmla="*/ 3 w 47"/>
                <a:gd name="T19" fmla="*/ 24 h 60"/>
                <a:gd name="T20" fmla="*/ 9 w 47"/>
                <a:gd name="T21" fmla="*/ 15 h 60"/>
                <a:gd name="T22" fmla="*/ 14 w 47"/>
                <a:gd name="T23" fmla="*/ 6 h 60"/>
                <a:gd name="T24" fmla="*/ 25 w 47"/>
                <a:gd name="T25" fmla="*/ 0 h 60"/>
                <a:gd name="T26" fmla="*/ 32 w 47"/>
                <a:gd name="T27" fmla="*/ 2 h 60"/>
                <a:gd name="T28" fmla="*/ 40 w 47"/>
                <a:gd name="T29" fmla="*/ 6 h 60"/>
                <a:gd name="T30" fmla="*/ 43 w 47"/>
                <a:gd name="T31" fmla="*/ 11 h 60"/>
                <a:gd name="T32" fmla="*/ 47 w 47"/>
                <a:gd name="T33" fmla="*/ 19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60"/>
                <a:gd name="T53" fmla="*/ 47 w 47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60">
                  <a:moveTo>
                    <a:pt x="47" y="19"/>
                  </a:moveTo>
                  <a:lnTo>
                    <a:pt x="47" y="29"/>
                  </a:lnTo>
                  <a:lnTo>
                    <a:pt x="47" y="42"/>
                  </a:lnTo>
                  <a:lnTo>
                    <a:pt x="43" y="53"/>
                  </a:lnTo>
                  <a:lnTo>
                    <a:pt x="32" y="60"/>
                  </a:lnTo>
                  <a:lnTo>
                    <a:pt x="20" y="60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35"/>
                  </a:lnTo>
                  <a:lnTo>
                    <a:pt x="3" y="24"/>
                  </a:lnTo>
                  <a:lnTo>
                    <a:pt x="9" y="15"/>
                  </a:lnTo>
                  <a:lnTo>
                    <a:pt x="14" y="6"/>
                  </a:lnTo>
                  <a:lnTo>
                    <a:pt x="25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3" y="11"/>
                  </a:lnTo>
                  <a:lnTo>
                    <a:pt x="4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18" name="Freeform 90"/>
            <p:cNvSpPr>
              <a:spLocks/>
            </p:cNvSpPr>
            <p:nvPr/>
          </p:nvSpPr>
          <p:spPr bwMode="auto">
            <a:xfrm>
              <a:off x="4058" y="2503"/>
              <a:ext cx="8" cy="13"/>
            </a:xfrm>
            <a:custGeom>
              <a:avLst/>
              <a:gdLst>
                <a:gd name="T0" fmla="*/ 16 w 16"/>
                <a:gd name="T1" fmla="*/ 3 h 27"/>
                <a:gd name="T2" fmla="*/ 16 w 16"/>
                <a:gd name="T3" fmla="*/ 10 h 27"/>
                <a:gd name="T4" fmla="*/ 16 w 16"/>
                <a:gd name="T5" fmla="*/ 18 h 27"/>
                <a:gd name="T6" fmla="*/ 13 w 16"/>
                <a:gd name="T7" fmla="*/ 25 h 27"/>
                <a:gd name="T8" fmla="*/ 7 w 16"/>
                <a:gd name="T9" fmla="*/ 27 h 27"/>
                <a:gd name="T10" fmla="*/ 2 w 16"/>
                <a:gd name="T11" fmla="*/ 23 h 27"/>
                <a:gd name="T12" fmla="*/ 0 w 16"/>
                <a:gd name="T13" fmla="*/ 16 h 27"/>
                <a:gd name="T14" fmla="*/ 2 w 16"/>
                <a:gd name="T15" fmla="*/ 9 h 27"/>
                <a:gd name="T16" fmla="*/ 4 w 16"/>
                <a:gd name="T17" fmla="*/ 3 h 27"/>
                <a:gd name="T18" fmla="*/ 7 w 16"/>
                <a:gd name="T19" fmla="*/ 0 h 27"/>
                <a:gd name="T20" fmla="*/ 11 w 16"/>
                <a:gd name="T21" fmla="*/ 0 h 27"/>
                <a:gd name="T22" fmla="*/ 13 w 16"/>
                <a:gd name="T23" fmla="*/ 0 h 27"/>
                <a:gd name="T24" fmla="*/ 16 w 16"/>
                <a:gd name="T25" fmla="*/ 3 h 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27"/>
                <a:gd name="T41" fmla="*/ 16 w 16"/>
                <a:gd name="T42" fmla="*/ 27 h 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27">
                  <a:moveTo>
                    <a:pt x="16" y="3"/>
                  </a:moveTo>
                  <a:lnTo>
                    <a:pt x="16" y="10"/>
                  </a:lnTo>
                  <a:lnTo>
                    <a:pt x="16" y="18"/>
                  </a:lnTo>
                  <a:lnTo>
                    <a:pt x="13" y="25"/>
                  </a:lnTo>
                  <a:lnTo>
                    <a:pt x="7" y="27"/>
                  </a:lnTo>
                  <a:lnTo>
                    <a:pt x="2" y="23"/>
                  </a:lnTo>
                  <a:lnTo>
                    <a:pt x="0" y="16"/>
                  </a:lnTo>
                  <a:lnTo>
                    <a:pt x="2" y="9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19" name="Freeform 91"/>
            <p:cNvSpPr>
              <a:spLocks/>
            </p:cNvSpPr>
            <p:nvPr/>
          </p:nvSpPr>
          <p:spPr bwMode="auto">
            <a:xfrm>
              <a:off x="4061" y="2525"/>
              <a:ext cx="31" cy="34"/>
            </a:xfrm>
            <a:custGeom>
              <a:avLst/>
              <a:gdLst>
                <a:gd name="T0" fmla="*/ 62 w 62"/>
                <a:gd name="T1" fmla="*/ 20 h 67"/>
                <a:gd name="T2" fmla="*/ 62 w 62"/>
                <a:gd name="T3" fmla="*/ 34 h 67"/>
                <a:gd name="T4" fmla="*/ 58 w 62"/>
                <a:gd name="T5" fmla="*/ 47 h 67"/>
                <a:gd name="T6" fmla="*/ 49 w 62"/>
                <a:gd name="T7" fmla="*/ 58 h 67"/>
                <a:gd name="T8" fmla="*/ 38 w 62"/>
                <a:gd name="T9" fmla="*/ 67 h 67"/>
                <a:gd name="T10" fmla="*/ 26 w 62"/>
                <a:gd name="T11" fmla="*/ 65 h 67"/>
                <a:gd name="T12" fmla="*/ 15 w 62"/>
                <a:gd name="T13" fmla="*/ 59 h 67"/>
                <a:gd name="T14" fmla="*/ 8 w 62"/>
                <a:gd name="T15" fmla="*/ 50 h 67"/>
                <a:gd name="T16" fmla="*/ 2 w 62"/>
                <a:gd name="T17" fmla="*/ 40 h 67"/>
                <a:gd name="T18" fmla="*/ 0 w 62"/>
                <a:gd name="T19" fmla="*/ 25 h 67"/>
                <a:gd name="T20" fmla="*/ 8 w 62"/>
                <a:gd name="T21" fmla="*/ 16 h 67"/>
                <a:gd name="T22" fmla="*/ 17 w 62"/>
                <a:gd name="T23" fmla="*/ 7 h 67"/>
                <a:gd name="T24" fmla="*/ 27 w 62"/>
                <a:gd name="T25" fmla="*/ 0 h 67"/>
                <a:gd name="T26" fmla="*/ 38 w 62"/>
                <a:gd name="T27" fmla="*/ 2 h 67"/>
                <a:gd name="T28" fmla="*/ 47 w 62"/>
                <a:gd name="T29" fmla="*/ 5 h 67"/>
                <a:gd name="T30" fmla="*/ 56 w 62"/>
                <a:gd name="T31" fmla="*/ 11 h 67"/>
                <a:gd name="T32" fmla="*/ 62 w 62"/>
                <a:gd name="T33" fmla="*/ 20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7"/>
                <a:gd name="T53" fmla="*/ 62 w 62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7">
                  <a:moveTo>
                    <a:pt x="62" y="20"/>
                  </a:moveTo>
                  <a:lnTo>
                    <a:pt x="62" y="34"/>
                  </a:lnTo>
                  <a:lnTo>
                    <a:pt x="58" y="47"/>
                  </a:lnTo>
                  <a:lnTo>
                    <a:pt x="49" y="58"/>
                  </a:lnTo>
                  <a:lnTo>
                    <a:pt x="38" y="67"/>
                  </a:lnTo>
                  <a:lnTo>
                    <a:pt x="26" y="65"/>
                  </a:lnTo>
                  <a:lnTo>
                    <a:pt x="15" y="59"/>
                  </a:lnTo>
                  <a:lnTo>
                    <a:pt x="8" y="50"/>
                  </a:lnTo>
                  <a:lnTo>
                    <a:pt x="2" y="40"/>
                  </a:lnTo>
                  <a:lnTo>
                    <a:pt x="0" y="25"/>
                  </a:lnTo>
                  <a:lnTo>
                    <a:pt x="8" y="16"/>
                  </a:lnTo>
                  <a:lnTo>
                    <a:pt x="17" y="7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47" y="5"/>
                  </a:lnTo>
                  <a:lnTo>
                    <a:pt x="56" y="11"/>
                  </a:lnTo>
                  <a:lnTo>
                    <a:pt x="6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20" name="Freeform 92"/>
            <p:cNvSpPr>
              <a:spLocks/>
            </p:cNvSpPr>
            <p:nvPr/>
          </p:nvSpPr>
          <p:spPr bwMode="auto">
            <a:xfrm>
              <a:off x="4069" y="2534"/>
              <a:ext cx="16" cy="16"/>
            </a:xfrm>
            <a:custGeom>
              <a:avLst/>
              <a:gdLst>
                <a:gd name="T0" fmla="*/ 25 w 30"/>
                <a:gd name="T1" fmla="*/ 27 h 33"/>
                <a:gd name="T2" fmla="*/ 21 w 30"/>
                <a:gd name="T3" fmla="*/ 31 h 33"/>
                <a:gd name="T4" fmla="*/ 18 w 30"/>
                <a:gd name="T5" fmla="*/ 33 h 33"/>
                <a:gd name="T6" fmla="*/ 12 w 30"/>
                <a:gd name="T7" fmla="*/ 33 h 33"/>
                <a:gd name="T8" fmla="*/ 7 w 30"/>
                <a:gd name="T9" fmla="*/ 33 h 33"/>
                <a:gd name="T10" fmla="*/ 3 w 30"/>
                <a:gd name="T11" fmla="*/ 29 h 33"/>
                <a:gd name="T12" fmla="*/ 0 w 30"/>
                <a:gd name="T13" fmla="*/ 24 h 33"/>
                <a:gd name="T14" fmla="*/ 0 w 30"/>
                <a:gd name="T15" fmla="*/ 18 h 33"/>
                <a:gd name="T16" fmla="*/ 0 w 30"/>
                <a:gd name="T17" fmla="*/ 11 h 33"/>
                <a:gd name="T18" fmla="*/ 10 w 30"/>
                <a:gd name="T19" fmla="*/ 0 h 33"/>
                <a:gd name="T20" fmla="*/ 23 w 30"/>
                <a:gd name="T21" fmla="*/ 2 h 33"/>
                <a:gd name="T22" fmla="*/ 30 w 30"/>
                <a:gd name="T23" fmla="*/ 13 h 33"/>
                <a:gd name="T24" fmla="*/ 25 w 30"/>
                <a:gd name="T25" fmla="*/ 27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33"/>
                <a:gd name="T41" fmla="*/ 30 w 30"/>
                <a:gd name="T42" fmla="*/ 33 h 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33">
                  <a:moveTo>
                    <a:pt x="25" y="27"/>
                  </a:moveTo>
                  <a:lnTo>
                    <a:pt x="21" y="31"/>
                  </a:lnTo>
                  <a:lnTo>
                    <a:pt x="18" y="33"/>
                  </a:lnTo>
                  <a:lnTo>
                    <a:pt x="12" y="33"/>
                  </a:lnTo>
                  <a:lnTo>
                    <a:pt x="7" y="33"/>
                  </a:lnTo>
                  <a:lnTo>
                    <a:pt x="3" y="29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10" y="0"/>
                  </a:lnTo>
                  <a:lnTo>
                    <a:pt x="23" y="2"/>
                  </a:lnTo>
                  <a:lnTo>
                    <a:pt x="30" y="13"/>
                  </a:lnTo>
                  <a:lnTo>
                    <a:pt x="25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21" name="Freeform 93"/>
            <p:cNvSpPr>
              <a:spLocks/>
            </p:cNvSpPr>
            <p:nvPr/>
          </p:nvSpPr>
          <p:spPr bwMode="auto">
            <a:xfrm>
              <a:off x="4158" y="2424"/>
              <a:ext cx="105" cy="189"/>
            </a:xfrm>
            <a:custGeom>
              <a:avLst/>
              <a:gdLst>
                <a:gd name="T0" fmla="*/ 0 w 209"/>
                <a:gd name="T1" fmla="*/ 40 h 378"/>
                <a:gd name="T2" fmla="*/ 7 w 209"/>
                <a:gd name="T3" fmla="*/ 36 h 378"/>
                <a:gd name="T4" fmla="*/ 23 w 209"/>
                <a:gd name="T5" fmla="*/ 29 h 378"/>
                <a:gd name="T6" fmla="*/ 49 w 209"/>
                <a:gd name="T7" fmla="*/ 20 h 378"/>
                <a:gd name="T8" fmla="*/ 79 w 209"/>
                <a:gd name="T9" fmla="*/ 11 h 378"/>
                <a:gd name="T10" fmla="*/ 112 w 209"/>
                <a:gd name="T11" fmla="*/ 4 h 378"/>
                <a:gd name="T12" fmla="*/ 143 w 209"/>
                <a:gd name="T13" fmla="*/ 0 h 378"/>
                <a:gd name="T14" fmla="*/ 171 w 209"/>
                <a:gd name="T15" fmla="*/ 4 h 378"/>
                <a:gd name="T16" fmla="*/ 193 w 209"/>
                <a:gd name="T17" fmla="*/ 17 h 378"/>
                <a:gd name="T18" fmla="*/ 208 w 209"/>
                <a:gd name="T19" fmla="*/ 83 h 378"/>
                <a:gd name="T20" fmla="*/ 209 w 209"/>
                <a:gd name="T21" fmla="*/ 205 h 378"/>
                <a:gd name="T22" fmla="*/ 199 w 209"/>
                <a:gd name="T23" fmla="*/ 322 h 378"/>
                <a:gd name="T24" fmla="*/ 175 w 209"/>
                <a:gd name="T25" fmla="*/ 378 h 378"/>
                <a:gd name="T26" fmla="*/ 166 w 209"/>
                <a:gd name="T27" fmla="*/ 376 h 378"/>
                <a:gd name="T28" fmla="*/ 153 w 209"/>
                <a:gd name="T29" fmla="*/ 371 h 378"/>
                <a:gd name="T30" fmla="*/ 137 w 209"/>
                <a:gd name="T31" fmla="*/ 364 h 378"/>
                <a:gd name="T32" fmla="*/ 121 w 209"/>
                <a:gd name="T33" fmla="*/ 353 h 378"/>
                <a:gd name="T34" fmla="*/ 103 w 209"/>
                <a:gd name="T35" fmla="*/ 344 h 378"/>
                <a:gd name="T36" fmla="*/ 85 w 209"/>
                <a:gd name="T37" fmla="*/ 333 h 378"/>
                <a:gd name="T38" fmla="*/ 72 w 209"/>
                <a:gd name="T39" fmla="*/ 326 h 378"/>
                <a:gd name="T40" fmla="*/ 61 w 209"/>
                <a:gd name="T41" fmla="*/ 322 h 378"/>
                <a:gd name="T42" fmla="*/ 54 w 209"/>
                <a:gd name="T43" fmla="*/ 308 h 378"/>
                <a:gd name="T44" fmla="*/ 43 w 209"/>
                <a:gd name="T45" fmla="*/ 275 h 378"/>
                <a:gd name="T46" fmla="*/ 34 w 209"/>
                <a:gd name="T47" fmla="*/ 230 h 378"/>
                <a:gd name="T48" fmla="*/ 23 w 209"/>
                <a:gd name="T49" fmla="*/ 177 h 378"/>
                <a:gd name="T50" fmla="*/ 14 w 209"/>
                <a:gd name="T51" fmla="*/ 127 h 378"/>
                <a:gd name="T52" fmla="*/ 7 w 209"/>
                <a:gd name="T53" fmla="*/ 83 h 378"/>
                <a:gd name="T54" fmla="*/ 2 w 209"/>
                <a:gd name="T55" fmla="*/ 53 h 378"/>
                <a:gd name="T56" fmla="*/ 0 w 209"/>
                <a:gd name="T57" fmla="*/ 40 h 3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09"/>
                <a:gd name="T88" fmla="*/ 0 h 378"/>
                <a:gd name="T89" fmla="*/ 209 w 209"/>
                <a:gd name="T90" fmla="*/ 378 h 37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09" h="378">
                  <a:moveTo>
                    <a:pt x="0" y="40"/>
                  </a:moveTo>
                  <a:lnTo>
                    <a:pt x="7" y="36"/>
                  </a:lnTo>
                  <a:lnTo>
                    <a:pt x="23" y="29"/>
                  </a:lnTo>
                  <a:lnTo>
                    <a:pt x="49" y="20"/>
                  </a:lnTo>
                  <a:lnTo>
                    <a:pt x="79" y="11"/>
                  </a:lnTo>
                  <a:lnTo>
                    <a:pt x="112" y="4"/>
                  </a:lnTo>
                  <a:lnTo>
                    <a:pt x="143" y="0"/>
                  </a:lnTo>
                  <a:lnTo>
                    <a:pt x="171" y="4"/>
                  </a:lnTo>
                  <a:lnTo>
                    <a:pt x="193" y="17"/>
                  </a:lnTo>
                  <a:lnTo>
                    <a:pt x="208" y="83"/>
                  </a:lnTo>
                  <a:lnTo>
                    <a:pt x="209" y="205"/>
                  </a:lnTo>
                  <a:lnTo>
                    <a:pt x="199" y="322"/>
                  </a:lnTo>
                  <a:lnTo>
                    <a:pt x="175" y="378"/>
                  </a:lnTo>
                  <a:lnTo>
                    <a:pt x="166" y="376"/>
                  </a:lnTo>
                  <a:lnTo>
                    <a:pt x="153" y="371"/>
                  </a:lnTo>
                  <a:lnTo>
                    <a:pt x="137" y="364"/>
                  </a:lnTo>
                  <a:lnTo>
                    <a:pt x="121" y="353"/>
                  </a:lnTo>
                  <a:lnTo>
                    <a:pt x="103" y="344"/>
                  </a:lnTo>
                  <a:lnTo>
                    <a:pt x="85" y="333"/>
                  </a:lnTo>
                  <a:lnTo>
                    <a:pt x="72" y="326"/>
                  </a:lnTo>
                  <a:lnTo>
                    <a:pt x="61" y="322"/>
                  </a:lnTo>
                  <a:lnTo>
                    <a:pt x="54" y="308"/>
                  </a:lnTo>
                  <a:lnTo>
                    <a:pt x="43" y="275"/>
                  </a:lnTo>
                  <a:lnTo>
                    <a:pt x="34" y="230"/>
                  </a:lnTo>
                  <a:lnTo>
                    <a:pt x="23" y="177"/>
                  </a:lnTo>
                  <a:lnTo>
                    <a:pt x="14" y="127"/>
                  </a:lnTo>
                  <a:lnTo>
                    <a:pt x="7" y="83"/>
                  </a:lnTo>
                  <a:lnTo>
                    <a:pt x="2" y="5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22" name="Freeform 94"/>
            <p:cNvSpPr>
              <a:spLocks/>
            </p:cNvSpPr>
            <p:nvPr/>
          </p:nvSpPr>
          <p:spPr bwMode="auto">
            <a:xfrm>
              <a:off x="4174" y="2430"/>
              <a:ext cx="74" cy="26"/>
            </a:xfrm>
            <a:custGeom>
              <a:avLst/>
              <a:gdLst>
                <a:gd name="T0" fmla="*/ 149 w 149"/>
                <a:gd name="T1" fmla="*/ 6 h 53"/>
                <a:gd name="T2" fmla="*/ 139 w 149"/>
                <a:gd name="T3" fmla="*/ 13 h 53"/>
                <a:gd name="T4" fmla="*/ 127 w 149"/>
                <a:gd name="T5" fmla="*/ 15 h 53"/>
                <a:gd name="T6" fmla="*/ 112 w 149"/>
                <a:gd name="T7" fmla="*/ 16 h 53"/>
                <a:gd name="T8" fmla="*/ 98 w 149"/>
                <a:gd name="T9" fmla="*/ 20 h 53"/>
                <a:gd name="T10" fmla="*/ 85 w 149"/>
                <a:gd name="T11" fmla="*/ 24 h 53"/>
                <a:gd name="T12" fmla="*/ 74 w 149"/>
                <a:gd name="T13" fmla="*/ 27 h 53"/>
                <a:gd name="T14" fmla="*/ 62 w 149"/>
                <a:gd name="T15" fmla="*/ 31 h 53"/>
                <a:gd name="T16" fmla="*/ 51 w 149"/>
                <a:gd name="T17" fmla="*/ 34 h 53"/>
                <a:gd name="T18" fmla="*/ 38 w 149"/>
                <a:gd name="T19" fmla="*/ 38 h 53"/>
                <a:gd name="T20" fmla="*/ 27 w 149"/>
                <a:gd name="T21" fmla="*/ 43 h 53"/>
                <a:gd name="T22" fmla="*/ 17 w 149"/>
                <a:gd name="T23" fmla="*/ 47 h 53"/>
                <a:gd name="T24" fmla="*/ 6 w 149"/>
                <a:gd name="T25" fmla="*/ 53 h 53"/>
                <a:gd name="T26" fmla="*/ 0 w 149"/>
                <a:gd name="T27" fmla="*/ 47 h 53"/>
                <a:gd name="T28" fmla="*/ 15 w 149"/>
                <a:gd name="T29" fmla="*/ 36 h 53"/>
                <a:gd name="T30" fmla="*/ 31 w 149"/>
                <a:gd name="T31" fmla="*/ 27 h 53"/>
                <a:gd name="T32" fmla="*/ 49 w 149"/>
                <a:gd name="T33" fmla="*/ 20 h 53"/>
                <a:gd name="T34" fmla="*/ 67 w 149"/>
                <a:gd name="T35" fmla="*/ 15 h 53"/>
                <a:gd name="T36" fmla="*/ 85 w 149"/>
                <a:gd name="T37" fmla="*/ 9 h 53"/>
                <a:gd name="T38" fmla="*/ 105 w 149"/>
                <a:gd name="T39" fmla="*/ 6 h 53"/>
                <a:gd name="T40" fmla="*/ 123 w 149"/>
                <a:gd name="T41" fmla="*/ 4 h 53"/>
                <a:gd name="T42" fmla="*/ 143 w 149"/>
                <a:gd name="T43" fmla="*/ 0 h 53"/>
                <a:gd name="T44" fmla="*/ 149 w 149"/>
                <a:gd name="T45" fmla="*/ 6 h 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53"/>
                <a:gd name="T71" fmla="*/ 149 w 149"/>
                <a:gd name="T72" fmla="*/ 53 h 5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53">
                  <a:moveTo>
                    <a:pt x="149" y="6"/>
                  </a:moveTo>
                  <a:lnTo>
                    <a:pt x="139" y="13"/>
                  </a:lnTo>
                  <a:lnTo>
                    <a:pt x="127" y="15"/>
                  </a:lnTo>
                  <a:lnTo>
                    <a:pt x="112" y="16"/>
                  </a:lnTo>
                  <a:lnTo>
                    <a:pt x="98" y="20"/>
                  </a:lnTo>
                  <a:lnTo>
                    <a:pt x="85" y="24"/>
                  </a:lnTo>
                  <a:lnTo>
                    <a:pt x="74" y="27"/>
                  </a:lnTo>
                  <a:lnTo>
                    <a:pt x="62" y="31"/>
                  </a:lnTo>
                  <a:lnTo>
                    <a:pt x="51" y="34"/>
                  </a:lnTo>
                  <a:lnTo>
                    <a:pt x="38" y="38"/>
                  </a:lnTo>
                  <a:lnTo>
                    <a:pt x="27" y="43"/>
                  </a:lnTo>
                  <a:lnTo>
                    <a:pt x="17" y="47"/>
                  </a:lnTo>
                  <a:lnTo>
                    <a:pt x="6" y="53"/>
                  </a:lnTo>
                  <a:lnTo>
                    <a:pt x="0" y="47"/>
                  </a:lnTo>
                  <a:lnTo>
                    <a:pt x="15" y="36"/>
                  </a:lnTo>
                  <a:lnTo>
                    <a:pt x="31" y="27"/>
                  </a:lnTo>
                  <a:lnTo>
                    <a:pt x="49" y="20"/>
                  </a:lnTo>
                  <a:lnTo>
                    <a:pt x="67" y="15"/>
                  </a:lnTo>
                  <a:lnTo>
                    <a:pt x="85" y="9"/>
                  </a:lnTo>
                  <a:lnTo>
                    <a:pt x="105" y="6"/>
                  </a:lnTo>
                  <a:lnTo>
                    <a:pt x="123" y="4"/>
                  </a:lnTo>
                  <a:lnTo>
                    <a:pt x="143" y="0"/>
                  </a:lnTo>
                  <a:lnTo>
                    <a:pt x="14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23" name="Freeform 95"/>
            <p:cNvSpPr>
              <a:spLocks/>
            </p:cNvSpPr>
            <p:nvPr/>
          </p:nvSpPr>
          <p:spPr bwMode="auto">
            <a:xfrm>
              <a:off x="4166" y="2440"/>
              <a:ext cx="52" cy="158"/>
            </a:xfrm>
            <a:custGeom>
              <a:avLst/>
              <a:gdLst>
                <a:gd name="T0" fmla="*/ 2 w 105"/>
                <a:gd name="T1" fmla="*/ 0 h 314"/>
                <a:gd name="T2" fmla="*/ 7 w 105"/>
                <a:gd name="T3" fmla="*/ 32 h 314"/>
                <a:gd name="T4" fmla="*/ 13 w 105"/>
                <a:gd name="T5" fmla="*/ 67 h 314"/>
                <a:gd name="T6" fmla="*/ 16 w 105"/>
                <a:gd name="T7" fmla="*/ 99 h 314"/>
                <a:gd name="T8" fmla="*/ 24 w 105"/>
                <a:gd name="T9" fmla="*/ 132 h 314"/>
                <a:gd name="T10" fmla="*/ 29 w 105"/>
                <a:gd name="T11" fmla="*/ 164 h 314"/>
                <a:gd name="T12" fmla="*/ 38 w 105"/>
                <a:gd name="T13" fmla="*/ 197 h 314"/>
                <a:gd name="T14" fmla="*/ 49 w 105"/>
                <a:gd name="T15" fmla="*/ 228 h 314"/>
                <a:gd name="T16" fmla="*/ 61 w 105"/>
                <a:gd name="T17" fmla="*/ 258 h 314"/>
                <a:gd name="T18" fmla="*/ 105 w 105"/>
                <a:gd name="T19" fmla="*/ 309 h 314"/>
                <a:gd name="T20" fmla="*/ 103 w 105"/>
                <a:gd name="T21" fmla="*/ 311 h 314"/>
                <a:gd name="T22" fmla="*/ 103 w 105"/>
                <a:gd name="T23" fmla="*/ 313 h 314"/>
                <a:gd name="T24" fmla="*/ 101 w 105"/>
                <a:gd name="T25" fmla="*/ 314 h 314"/>
                <a:gd name="T26" fmla="*/ 99 w 105"/>
                <a:gd name="T27" fmla="*/ 314 h 314"/>
                <a:gd name="T28" fmla="*/ 85 w 105"/>
                <a:gd name="T29" fmla="*/ 307 h 314"/>
                <a:gd name="T30" fmla="*/ 72 w 105"/>
                <a:gd name="T31" fmla="*/ 295 h 314"/>
                <a:gd name="T32" fmla="*/ 61 w 105"/>
                <a:gd name="T33" fmla="*/ 282 h 314"/>
                <a:gd name="T34" fmla="*/ 52 w 105"/>
                <a:gd name="T35" fmla="*/ 269 h 314"/>
                <a:gd name="T36" fmla="*/ 27 w 105"/>
                <a:gd name="T37" fmla="*/ 206 h 314"/>
                <a:gd name="T38" fmla="*/ 11 w 105"/>
                <a:gd name="T39" fmla="*/ 139 h 314"/>
                <a:gd name="T40" fmla="*/ 2 w 105"/>
                <a:gd name="T41" fmla="*/ 70 h 314"/>
                <a:gd name="T42" fmla="*/ 0 w 105"/>
                <a:gd name="T43" fmla="*/ 0 h 314"/>
                <a:gd name="T44" fmla="*/ 2 w 105"/>
                <a:gd name="T45" fmla="*/ 0 h 3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5"/>
                <a:gd name="T70" fmla="*/ 0 h 314"/>
                <a:gd name="T71" fmla="*/ 105 w 105"/>
                <a:gd name="T72" fmla="*/ 314 h 3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5" h="314">
                  <a:moveTo>
                    <a:pt x="2" y="0"/>
                  </a:moveTo>
                  <a:lnTo>
                    <a:pt x="7" y="32"/>
                  </a:lnTo>
                  <a:lnTo>
                    <a:pt x="13" y="67"/>
                  </a:lnTo>
                  <a:lnTo>
                    <a:pt x="16" y="99"/>
                  </a:lnTo>
                  <a:lnTo>
                    <a:pt x="24" y="132"/>
                  </a:lnTo>
                  <a:lnTo>
                    <a:pt x="29" y="164"/>
                  </a:lnTo>
                  <a:lnTo>
                    <a:pt x="38" y="197"/>
                  </a:lnTo>
                  <a:lnTo>
                    <a:pt x="49" y="228"/>
                  </a:lnTo>
                  <a:lnTo>
                    <a:pt x="61" y="258"/>
                  </a:lnTo>
                  <a:lnTo>
                    <a:pt x="105" y="309"/>
                  </a:lnTo>
                  <a:lnTo>
                    <a:pt x="103" y="311"/>
                  </a:lnTo>
                  <a:lnTo>
                    <a:pt x="103" y="313"/>
                  </a:lnTo>
                  <a:lnTo>
                    <a:pt x="101" y="314"/>
                  </a:lnTo>
                  <a:lnTo>
                    <a:pt x="99" y="314"/>
                  </a:lnTo>
                  <a:lnTo>
                    <a:pt x="85" y="307"/>
                  </a:lnTo>
                  <a:lnTo>
                    <a:pt x="72" y="295"/>
                  </a:lnTo>
                  <a:lnTo>
                    <a:pt x="61" y="282"/>
                  </a:lnTo>
                  <a:lnTo>
                    <a:pt x="52" y="269"/>
                  </a:lnTo>
                  <a:lnTo>
                    <a:pt x="27" y="206"/>
                  </a:lnTo>
                  <a:lnTo>
                    <a:pt x="11" y="139"/>
                  </a:lnTo>
                  <a:lnTo>
                    <a:pt x="2" y="7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24" name="Freeform 96"/>
            <p:cNvSpPr>
              <a:spLocks/>
            </p:cNvSpPr>
            <p:nvPr/>
          </p:nvSpPr>
          <p:spPr bwMode="auto">
            <a:xfrm>
              <a:off x="4200" y="2469"/>
              <a:ext cx="27" cy="34"/>
            </a:xfrm>
            <a:custGeom>
              <a:avLst/>
              <a:gdLst>
                <a:gd name="T0" fmla="*/ 50 w 52"/>
                <a:gd name="T1" fmla="*/ 23 h 67"/>
                <a:gd name="T2" fmla="*/ 52 w 52"/>
                <a:gd name="T3" fmla="*/ 39 h 67"/>
                <a:gd name="T4" fmla="*/ 47 w 52"/>
                <a:gd name="T5" fmla="*/ 50 h 67"/>
                <a:gd name="T6" fmla="*/ 38 w 52"/>
                <a:gd name="T7" fmla="*/ 59 h 67"/>
                <a:gd name="T8" fmla="*/ 25 w 52"/>
                <a:gd name="T9" fmla="*/ 67 h 67"/>
                <a:gd name="T10" fmla="*/ 18 w 52"/>
                <a:gd name="T11" fmla="*/ 65 h 67"/>
                <a:gd name="T12" fmla="*/ 11 w 52"/>
                <a:gd name="T13" fmla="*/ 59 h 67"/>
                <a:gd name="T14" fmla="*/ 5 w 52"/>
                <a:gd name="T15" fmla="*/ 52 h 67"/>
                <a:gd name="T16" fmla="*/ 0 w 52"/>
                <a:gd name="T17" fmla="*/ 47 h 67"/>
                <a:gd name="T18" fmla="*/ 0 w 52"/>
                <a:gd name="T19" fmla="*/ 32 h 67"/>
                <a:gd name="T20" fmla="*/ 0 w 52"/>
                <a:gd name="T21" fmla="*/ 20 h 67"/>
                <a:gd name="T22" fmla="*/ 5 w 52"/>
                <a:gd name="T23" fmla="*/ 9 h 67"/>
                <a:gd name="T24" fmla="*/ 14 w 52"/>
                <a:gd name="T25" fmla="*/ 1 h 67"/>
                <a:gd name="T26" fmla="*/ 27 w 52"/>
                <a:gd name="T27" fmla="*/ 0 h 67"/>
                <a:gd name="T28" fmla="*/ 38 w 52"/>
                <a:gd name="T29" fmla="*/ 3 h 67"/>
                <a:gd name="T30" fmla="*/ 47 w 52"/>
                <a:gd name="T31" fmla="*/ 10 h 67"/>
                <a:gd name="T32" fmla="*/ 50 w 52"/>
                <a:gd name="T33" fmla="*/ 23 h 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67"/>
                <a:gd name="T53" fmla="*/ 52 w 52"/>
                <a:gd name="T54" fmla="*/ 67 h 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67">
                  <a:moveTo>
                    <a:pt x="50" y="23"/>
                  </a:moveTo>
                  <a:lnTo>
                    <a:pt x="52" y="39"/>
                  </a:lnTo>
                  <a:lnTo>
                    <a:pt x="47" y="50"/>
                  </a:lnTo>
                  <a:lnTo>
                    <a:pt x="38" y="59"/>
                  </a:lnTo>
                  <a:lnTo>
                    <a:pt x="25" y="67"/>
                  </a:lnTo>
                  <a:lnTo>
                    <a:pt x="18" y="65"/>
                  </a:lnTo>
                  <a:lnTo>
                    <a:pt x="11" y="59"/>
                  </a:lnTo>
                  <a:lnTo>
                    <a:pt x="5" y="52"/>
                  </a:lnTo>
                  <a:lnTo>
                    <a:pt x="0" y="47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4" y="1"/>
                  </a:lnTo>
                  <a:lnTo>
                    <a:pt x="27" y="0"/>
                  </a:lnTo>
                  <a:lnTo>
                    <a:pt x="38" y="3"/>
                  </a:lnTo>
                  <a:lnTo>
                    <a:pt x="47" y="10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25" name="Freeform 97"/>
            <p:cNvSpPr>
              <a:spLocks/>
            </p:cNvSpPr>
            <p:nvPr/>
          </p:nvSpPr>
          <p:spPr bwMode="auto">
            <a:xfrm>
              <a:off x="4208" y="2476"/>
              <a:ext cx="10" cy="20"/>
            </a:xfrm>
            <a:custGeom>
              <a:avLst/>
              <a:gdLst>
                <a:gd name="T0" fmla="*/ 20 w 20"/>
                <a:gd name="T1" fmla="*/ 15 h 40"/>
                <a:gd name="T2" fmla="*/ 20 w 20"/>
                <a:gd name="T3" fmla="*/ 22 h 40"/>
                <a:gd name="T4" fmla="*/ 18 w 20"/>
                <a:gd name="T5" fmla="*/ 29 h 40"/>
                <a:gd name="T6" fmla="*/ 13 w 20"/>
                <a:gd name="T7" fmla="*/ 35 h 40"/>
                <a:gd name="T8" fmla="*/ 7 w 20"/>
                <a:gd name="T9" fmla="*/ 40 h 40"/>
                <a:gd name="T10" fmla="*/ 0 w 20"/>
                <a:gd name="T11" fmla="*/ 31 h 40"/>
                <a:gd name="T12" fmla="*/ 0 w 20"/>
                <a:gd name="T13" fmla="*/ 20 h 40"/>
                <a:gd name="T14" fmla="*/ 2 w 20"/>
                <a:gd name="T15" fmla="*/ 9 h 40"/>
                <a:gd name="T16" fmla="*/ 7 w 20"/>
                <a:gd name="T17" fmla="*/ 0 h 40"/>
                <a:gd name="T18" fmla="*/ 13 w 20"/>
                <a:gd name="T19" fmla="*/ 0 h 40"/>
                <a:gd name="T20" fmla="*/ 16 w 20"/>
                <a:gd name="T21" fmla="*/ 4 h 40"/>
                <a:gd name="T22" fmla="*/ 18 w 20"/>
                <a:gd name="T23" fmla="*/ 9 h 40"/>
                <a:gd name="T24" fmla="*/ 20 w 20"/>
                <a:gd name="T25" fmla="*/ 15 h 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0"/>
                <a:gd name="T41" fmla="*/ 20 w 20"/>
                <a:gd name="T42" fmla="*/ 40 h 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0">
                  <a:moveTo>
                    <a:pt x="20" y="15"/>
                  </a:moveTo>
                  <a:lnTo>
                    <a:pt x="20" y="22"/>
                  </a:lnTo>
                  <a:lnTo>
                    <a:pt x="18" y="29"/>
                  </a:lnTo>
                  <a:lnTo>
                    <a:pt x="13" y="35"/>
                  </a:lnTo>
                  <a:lnTo>
                    <a:pt x="7" y="40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2" y="9"/>
                  </a:lnTo>
                  <a:lnTo>
                    <a:pt x="7" y="0"/>
                  </a:lnTo>
                  <a:lnTo>
                    <a:pt x="13" y="0"/>
                  </a:lnTo>
                  <a:lnTo>
                    <a:pt x="16" y="4"/>
                  </a:lnTo>
                  <a:lnTo>
                    <a:pt x="18" y="9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26" name="Freeform 98"/>
            <p:cNvSpPr>
              <a:spLocks/>
            </p:cNvSpPr>
            <p:nvPr/>
          </p:nvSpPr>
          <p:spPr bwMode="auto">
            <a:xfrm>
              <a:off x="4208" y="2522"/>
              <a:ext cx="24" cy="37"/>
            </a:xfrm>
            <a:custGeom>
              <a:avLst/>
              <a:gdLst>
                <a:gd name="T0" fmla="*/ 49 w 49"/>
                <a:gd name="T1" fmla="*/ 36 h 74"/>
                <a:gd name="T2" fmla="*/ 49 w 49"/>
                <a:gd name="T3" fmla="*/ 47 h 74"/>
                <a:gd name="T4" fmla="*/ 47 w 49"/>
                <a:gd name="T5" fmla="*/ 56 h 74"/>
                <a:gd name="T6" fmla="*/ 42 w 49"/>
                <a:gd name="T7" fmla="*/ 65 h 74"/>
                <a:gd name="T8" fmla="*/ 35 w 49"/>
                <a:gd name="T9" fmla="*/ 74 h 74"/>
                <a:gd name="T10" fmla="*/ 24 w 49"/>
                <a:gd name="T11" fmla="*/ 74 h 74"/>
                <a:gd name="T12" fmla="*/ 13 w 49"/>
                <a:gd name="T13" fmla="*/ 70 h 74"/>
                <a:gd name="T14" fmla="*/ 6 w 49"/>
                <a:gd name="T15" fmla="*/ 65 h 74"/>
                <a:gd name="T16" fmla="*/ 0 w 49"/>
                <a:gd name="T17" fmla="*/ 56 h 74"/>
                <a:gd name="T18" fmla="*/ 0 w 49"/>
                <a:gd name="T19" fmla="*/ 39 h 74"/>
                <a:gd name="T20" fmla="*/ 2 w 49"/>
                <a:gd name="T21" fmla="*/ 25 h 74"/>
                <a:gd name="T22" fmla="*/ 6 w 49"/>
                <a:gd name="T23" fmla="*/ 10 h 74"/>
                <a:gd name="T24" fmla="*/ 15 w 49"/>
                <a:gd name="T25" fmla="*/ 0 h 74"/>
                <a:gd name="T26" fmla="*/ 24 w 49"/>
                <a:gd name="T27" fmla="*/ 9 h 74"/>
                <a:gd name="T28" fmla="*/ 35 w 49"/>
                <a:gd name="T29" fmla="*/ 14 h 74"/>
                <a:gd name="T30" fmla="*/ 45 w 49"/>
                <a:gd name="T31" fmla="*/ 23 h 74"/>
                <a:gd name="T32" fmla="*/ 49 w 49"/>
                <a:gd name="T33" fmla="*/ 36 h 7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74"/>
                <a:gd name="T53" fmla="*/ 49 w 49"/>
                <a:gd name="T54" fmla="*/ 74 h 7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74">
                  <a:moveTo>
                    <a:pt x="49" y="36"/>
                  </a:moveTo>
                  <a:lnTo>
                    <a:pt x="49" y="47"/>
                  </a:lnTo>
                  <a:lnTo>
                    <a:pt x="47" y="56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24" y="74"/>
                  </a:lnTo>
                  <a:lnTo>
                    <a:pt x="13" y="70"/>
                  </a:lnTo>
                  <a:lnTo>
                    <a:pt x="6" y="65"/>
                  </a:lnTo>
                  <a:lnTo>
                    <a:pt x="0" y="56"/>
                  </a:lnTo>
                  <a:lnTo>
                    <a:pt x="0" y="39"/>
                  </a:lnTo>
                  <a:lnTo>
                    <a:pt x="2" y="25"/>
                  </a:lnTo>
                  <a:lnTo>
                    <a:pt x="6" y="10"/>
                  </a:lnTo>
                  <a:lnTo>
                    <a:pt x="15" y="0"/>
                  </a:lnTo>
                  <a:lnTo>
                    <a:pt x="24" y="9"/>
                  </a:lnTo>
                  <a:lnTo>
                    <a:pt x="35" y="14"/>
                  </a:lnTo>
                  <a:lnTo>
                    <a:pt x="45" y="23"/>
                  </a:lnTo>
                  <a:lnTo>
                    <a:pt x="49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27" name="Freeform 99"/>
            <p:cNvSpPr>
              <a:spLocks/>
            </p:cNvSpPr>
            <p:nvPr/>
          </p:nvSpPr>
          <p:spPr bwMode="auto">
            <a:xfrm>
              <a:off x="4214" y="2533"/>
              <a:ext cx="10" cy="19"/>
            </a:xfrm>
            <a:custGeom>
              <a:avLst/>
              <a:gdLst>
                <a:gd name="T0" fmla="*/ 18 w 20"/>
                <a:gd name="T1" fmla="*/ 33 h 38"/>
                <a:gd name="T2" fmla="*/ 16 w 20"/>
                <a:gd name="T3" fmla="*/ 35 h 38"/>
                <a:gd name="T4" fmla="*/ 12 w 20"/>
                <a:gd name="T5" fmla="*/ 36 h 38"/>
                <a:gd name="T6" fmla="*/ 11 w 20"/>
                <a:gd name="T7" fmla="*/ 38 h 38"/>
                <a:gd name="T8" fmla="*/ 7 w 20"/>
                <a:gd name="T9" fmla="*/ 38 h 38"/>
                <a:gd name="T10" fmla="*/ 2 w 20"/>
                <a:gd name="T11" fmla="*/ 29 h 38"/>
                <a:gd name="T12" fmla="*/ 0 w 20"/>
                <a:gd name="T13" fmla="*/ 18 h 38"/>
                <a:gd name="T14" fmla="*/ 2 w 20"/>
                <a:gd name="T15" fmla="*/ 9 h 38"/>
                <a:gd name="T16" fmla="*/ 7 w 20"/>
                <a:gd name="T17" fmla="*/ 0 h 38"/>
                <a:gd name="T18" fmla="*/ 14 w 20"/>
                <a:gd name="T19" fmla="*/ 6 h 38"/>
                <a:gd name="T20" fmla="*/ 18 w 20"/>
                <a:gd name="T21" fmla="*/ 13 h 38"/>
                <a:gd name="T22" fmla="*/ 20 w 20"/>
                <a:gd name="T23" fmla="*/ 24 h 38"/>
                <a:gd name="T24" fmla="*/ 18 w 20"/>
                <a:gd name="T25" fmla="*/ 33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38"/>
                <a:gd name="T41" fmla="*/ 20 w 20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38">
                  <a:moveTo>
                    <a:pt x="18" y="33"/>
                  </a:moveTo>
                  <a:lnTo>
                    <a:pt x="16" y="35"/>
                  </a:lnTo>
                  <a:lnTo>
                    <a:pt x="12" y="36"/>
                  </a:lnTo>
                  <a:lnTo>
                    <a:pt x="11" y="38"/>
                  </a:lnTo>
                  <a:lnTo>
                    <a:pt x="7" y="38"/>
                  </a:lnTo>
                  <a:lnTo>
                    <a:pt x="2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7" y="0"/>
                  </a:lnTo>
                  <a:lnTo>
                    <a:pt x="14" y="6"/>
                  </a:lnTo>
                  <a:lnTo>
                    <a:pt x="18" y="13"/>
                  </a:lnTo>
                  <a:lnTo>
                    <a:pt x="20" y="24"/>
                  </a:lnTo>
                  <a:lnTo>
                    <a:pt x="18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28" name="Freeform 100"/>
            <p:cNvSpPr>
              <a:spLocks/>
            </p:cNvSpPr>
            <p:nvPr/>
          </p:nvSpPr>
          <p:spPr bwMode="auto">
            <a:xfrm>
              <a:off x="4225" y="2570"/>
              <a:ext cx="20" cy="28"/>
            </a:xfrm>
            <a:custGeom>
              <a:avLst/>
              <a:gdLst>
                <a:gd name="T0" fmla="*/ 37 w 39"/>
                <a:gd name="T1" fmla="*/ 35 h 56"/>
                <a:gd name="T2" fmla="*/ 36 w 39"/>
                <a:gd name="T3" fmla="*/ 42 h 56"/>
                <a:gd name="T4" fmla="*/ 34 w 39"/>
                <a:gd name="T5" fmla="*/ 49 h 56"/>
                <a:gd name="T6" fmla="*/ 28 w 39"/>
                <a:gd name="T7" fmla="*/ 55 h 56"/>
                <a:gd name="T8" fmla="*/ 21 w 39"/>
                <a:gd name="T9" fmla="*/ 56 h 56"/>
                <a:gd name="T10" fmla="*/ 14 w 39"/>
                <a:gd name="T11" fmla="*/ 53 h 56"/>
                <a:gd name="T12" fmla="*/ 7 w 39"/>
                <a:gd name="T13" fmla="*/ 47 h 56"/>
                <a:gd name="T14" fmla="*/ 1 w 39"/>
                <a:gd name="T15" fmla="*/ 42 h 56"/>
                <a:gd name="T16" fmla="*/ 0 w 39"/>
                <a:gd name="T17" fmla="*/ 35 h 56"/>
                <a:gd name="T18" fmla="*/ 0 w 39"/>
                <a:gd name="T19" fmla="*/ 24 h 56"/>
                <a:gd name="T20" fmla="*/ 1 w 39"/>
                <a:gd name="T21" fmla="*/ 15 h 56"/>
                <a:gd name="T22" fmla="*/ 7 w 39"/>
                <a:gd name="T23" fmla="*/ 8 h 56"/>
                <a:gd name="T24" fmla="*/ 14 w 39"/>
                <a:gd name="T25" fmla="*/ 0 h 56"/>
                <a:gd name="T26" fmla="*/ 25 w 39"/>
                <a:gd name="T27" fmla="*/ 4 h 56"/>
                <a:gd name="T28" fmla="*/ 34 w 39"/>
                <a:gd name="T29" fmla="*/ 11 h 56"/>
                <a:gd name="T30" fmla="*/ 39 w 39"/>
                <a:gd name="T31" fmla="*/ 20 h 56"/>
                <a:gd name="T32" fmla="*/ 37 w 39"/>
                <a:gd name="T33" fmla="*/ 35 h 5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"/>
                <a:gd name="T52" fmla="*/ 0 h 56"/>
                <a:gd name="T53" fmla="*/ 39 w 39"/>
                <a:gd name="T54" fmla="*/ 56 h 5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" h="56">
                  <a:moveTo>
                    <a:pt x="37" y="35"/>
                  </a:moveTo>
                  <a:lnTo>
                    <a:pt x="36" y="42"/>
                  </a:lnTo>
                  <a:lnTo>
                    <a:pt x="34" y="49"/>
                  </a:lnTo>
                  <a:lnTo>
                    <a:pt x="28" y="55"/>
                  </a:lnTo>
                  <a:lnTo>
                    <a:pt x="21" y="56"/>
                  </a:lnTo>
                  <a:lnTo>
                    <a:pt x="14" y="53"/>
                  </a:lnTo>
                  <a:lnTo>
                    <a:pt x="7" y="47"/>
                  </a:lnTo>
                  <a:lnTo>
                    <a:pt x="1" y="42"/>
                  </a:lnTo>
                  <a:lnTo>
                    <a:pt x="0" y="35"/>
                  </a:lnTo>
                  <a:lnTo>
                    <a:pt x="0" y="24"/>
                  </a:lnTo>
                  <a:lnTo>
                    <a:pt x="1" y="15"/>
                  </a:lnTo>
                  <a:lnTo>
                    <a:pt x="7" y="8"/>
                  </a:lnTo>
                  <a:lnTo>
                    <a:pt x="14" y="0"/>
                  </a:lnTo>
                  <a:lnTo>
                    <a:pt x="25" y="4"/>
                  </a:lnTo>
                  <a:lnTo>
                    <a:pt x="34" y="11"/>
                  </a:lnTo>
                  <a:lnTo>
                    <a:pt x="39" y="20"/>
                  </a:lnTo>
                  <a:lnTo>
                    <a:pt x="3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629" name="Freeform 101"/>
            <p:cNvSpPr>
              <a:spLocks/>
            </p:cNvSpPr>
            <p:nvPr/>
          </p:nvSpPr>
          <p:spPr bwMode="auto">
            <a:xfrm>
              <a:off x="4231" y="2577"/>
              <a:ext cx="6" cy="13"/>
            </a:xfrm>
            <a:custGeom>
              <a:avLst/>
              <a:gdLst>
                <a:gd name="T0" fmla="*/ 11 w 11"/>
                <a:gd name="T1" fmla="*/ 22 h 27"/>
                <a:gd name="T2" fmla="*/ 6 w 11"/>
                <a:gd name="T3" fmla="*/ 27 h 27"/>
                <a:gd name="T4" fmla="*/ 2 w 11"/>
                <a:gd name="T5" fmla="*/ 22 h 27"/>
                <a:gd name="T6" fmla="*/ 0 w 11"/>
                <a:gd name="T7" fmla="*/ 12 h 27"/>
                <a:gd name="T8" fmla="*/ 2 w 11"/>
                <a:gd name="T9" fmla="*/ 5 h 27"/>
                <a:gd name="T10" fmla="*/ 4 w 11"/>
                <a:gd name="T11" fmla="*/ 0 h 27"/>
                <a:gd name="T12" fmla="*/ 7 w 11"/>
                <a:gd name="T13" fmla="*/ 3 h 27"/>
                <a:gd name="T14" fmla="*/ 11 w 11"/>
                <a:gd name="T15" fmla="*/ 9 h 27"/>
                <a:gd name="T16" fmla="*/ 11 w 11"/>
                <a:gd name="T17" fmla="*/ 14 h 27"/>
                <a:gd name="T18" fmla="*/ 11 w 11"/>
                <a:gd name="T19" fmla="*/ 22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27"/>
                <a:gd name="T32" fmla="*/ 11 w 11"/>
                <a:gd name="T33" fmla="*/ 27 h 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27">
                  <a:moveTo>
                    <a:pt x="11" y="22"/>
                  </a:moveTo>
                  <a:lnTo>
                    <a:pt x="6" y="27"/>
                  </a:lnTo>
                  <a:lnTo>
                    <a:pt x="2" y="22"/>
                  </a:lnTo>
                  <a:lnTo>
                    <a:pt x="0" y="12"/>
                  </a:lnTo>
                  <a:lnTo>
                    <a:pt x="2" y="5"/>
                  </a:lnTo>
                  <a:lnTo>
                    <a:pt x="4" y="0"/>
                  </a:lnTo>
                  <a:lnTo>
                    <a:pt x="7" y="3"/>
                  </a:lnTo>
                  <a:lnTo>
                    <a:pt x="11" y="9"/>
                  </a:lnTo>
                  <a:lnTo>
                    <a:pt x="11" y="14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124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744071" y="416859"/>
            <a:ext cx="73787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11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2" y="2222286"/>
            <a:ext cx="11551024" cy="428608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Psychology, being a science of </a:t>
            </a:r>
            <a:r>
              <a:rPr lang="en-US" sz="2400" dirty="0" err="1" smtClean="0"/>
              <a:t>adjustive</a:t>
            </a:r>
            <a:r>
              <a:rPr lang="en-US" sz="2400" dirty="0" smtClean="0"/>
              <a:t>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, is concerned not only with </a:t>
            </a:r>
            <a:r>
              <a:rPr lang="en-US" sz="2400" u="sng" dirty="0" smtClean="0"/>
              <a:t>what and how of </a:t>
            </a:r>
            <a:r>
              <a:rPr lang="en-US" sz="2400" u="sng" dirty="0" err="1" smtClean="0"/>
              <a:t>behaviour</a:t>
            </a:r>
            <a:r>
              <a:rPr lang="en-US" sz="2400" u="sng" dirty="0" smtClean="0"/>
              <a:t> </a:t>
            </a:r>
            <a:r>
              <a:rPr lang="en-US" sz="2400" dirty="0" smtClean="0"/>
              <a:t>but also with </a:t>
            </a:r>
            <a:r>
              <a:rPr lang="en-US" sz="2400" b="1" dirty="0" smtClean="0">
                <a:solidFill>
                  <a:srgbClr val="FFFF00"/>
                </a:solidFill>
              </a:rPr>
              <a:t>WHY of </a:t>
            </a:r>
            <a:r>
              <a:rPr lang="en-US" sz="2400" b="1" dirty="0" err="1" smtClean="0">
                <a:solidFill>
                  <a:srgbClr val="FFFF00"/>
                </a:solidFill>
              </a:rPr>
              <a:t>behaviour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“Why we do, what we do” is a fundamental question.</a:t>
            </a:r>
          </a:p>
          <a:p>
            <a:r>
              <a:rPr lang="en-US" sz="2400" dirty="0" smtClean="0"/>
              <a:t>Because, we are motivated to do, i.e. </a:t>
            </a:r>
          </a:p>
          <a:p>
            <a:pPr lvl="1"/>
            <a:r>
              <a:rPr lang="en-US" sz="2200" dirty="0" smtClean="0"/>
              <a:t>some need conditions </a:t>
            </a:r>
            <a:r>
              <a:rPr lang="en-US" sz="2200" b="1" dirty="0" smtClean="0"/>
              <a:t>push</a:t>
            </a:r>
            <a:r>
              <a:rPr lang="en-US" sz="2200" dirty="0" smtClean="0"/>
              <a:t> us to do and </a:t>
            </a:r>
          </a:p>
          <a:p>
            <a:pPr lvl="1"/>
            <a:r>
              <a:rPr lang="en-US" sz="2200" dirty="0" smtClean="0"/>
              <a:t>at the same time the goal before us</a:t>
            </a:r>
            <a:r>
              <a:rPr lang="en-US" sz="2200" b="1" dirty="0" smtClean="0"/>
              <a:t> pulls </a:t>
            </a:r>
            <a:r>
              <a:rPr lang="en-US" sz="2200" dirty="0" smtClean="0"/>
              <a:t>us to do.</a:t>
            </a:r>
          </a:p>
          <a:p>
            <a:r>
              <a:rPr lang="en-US" sz="2400" dirty="0" smtClean="0"/>
              <a:t>Thus, </a:t>
            </a:r>
            <a:r>
              <a:rPr lang="en-US" sz="2400" dirty="0" smtClean="0">
                <a:solidFill>
                  <a:srgbClr val="FFFF00"/>
                </a:solidFill>
              </a:rPr>
              <a:t>push and pull factors operate behind all our activities.</a:t>
            </a:r>
          </a:p>
          <a:p>
            <a:r>
              <a:rPr lang="en-US" sz="2400" dirty="0" smtClean="0"/>
              <a:t>This aspects is what we call “Motivation” – is involved in all kinds of our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4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2222287"/>
            <a:ext cx="11591364" cy="44340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term motive drives from Latin word ‘</a:t>
            </a:r>
            <a:r>
              <a:rPr lang="en-US" sz="2400" dirty="0" err="1" smtClean="0"/>
              <a:t>movere</a:t>
            </a:r>
            <a:r>
              <a:rPr lang="en-US" sz="2400" dirty="0" smtClean="0"/>
              <a:t>’, i.e. that moves or arouses.</a:t>
            </a:r>
          </a:p>
          <a:p>
            <a:r>
              <a:rPr lang="en-US" sz="2400" dirty="0" smtClean="0"/>
              <a:t>In literal sense, the motive means that force within the organism that implies to </a:t>
            </a:r>
          </a:p>
          <a:p>
            <a:pPr lvl="1"/>
            <a:r>
              <a:rPr lang="en-US" sz="2000" dirty="0" smtClean="0"/>
              <a:t>act or </a:t>
            </a:r>
          </a:p>
          <a:p>
            <a:pPr lvl="1"/>
            <a:r>
              <a:rPr lang="en-US" sz="2000" dirty="0" smtClean="0"/>
              <a:t>that drives or </a:t>
            </a:r>
          </a:p>
          <a:p>
            <a:pPr lvl="1"/>
            <a:r>
              <a:rPr lang="en-US" sz="2000" dirty="0" smtClean="0"/>
              <a:t>energies to perform an action.</a:t>
            </a:r>
          </a:p>
          <a:p>
            <a:r>
              <a:rPr lang="en-US" sz="2400" dirty="0" smtClean="0"/>
              <a:t>Hence, motive is the mover of the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. </a:t>
            </a:r>
          </a:p>
          <a:p>
            <a:r>
              <a:rPr lang="en-US" sz="2400" dirty="0"/>
              <a:t>Motivation is defined as </a:t>
            </a:r>
            <a:r>
              <a:rPr lang="en-US" sz="2400" b="1" dirty="0">
                <a:solidFill>
                  <a:srgbClr val="FFFF00"/>
                </a:solidFill>
              </a:rPr>
              <a:t>the process that initiates, guides and maintains goal-oriented behaviors. 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2222288"/>
            <a:ext cx="11497235" cy="41919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/>
              <a:t>state is </a:t>
            </a:r>
            <a:r>
              <a:rPr lang="en-US" sz="2400" dirty="0" smtClean="0">
                <a:solidFill>
                  <a:srgbClr val="FFFF00"/>
                </a:solidFill>
              </a:rPr>
              <a:t>aroused </a:t>
            </a:r>
            <a:r>
              <a:rPr lang="en-US" sz="2400" u="sng" dirty="0" smtClean="0">
                <a:solidFill>
                  <a:srgbClr val="FFFF00"/>
                </a:solidFill>
              </a:rPr>
              <a:t>out of need, want or drive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motivational state, the </a:t>
            </a:r>
            <a:r>
              <a:rPr lang="en-US" sz="2400" dirty="0" smtClean="0">
                <a:solidFill>
                  <a:srgbClr val="FFFF00"/>
                </a:solidFill>
              </a:rPr>
              <a:t>organism finds </a:t>
            </a:r>
            <a:r>
              <a:rPr lang="en-US" sz="2400" u="sng" dirty="0" smtClean="0">
                <a:solidFill>
                  <a:srgbClr val="FFFF00"/>
                </a:solidFill>
              </a:rPr>
              <a:t>himself in a state of restlessness </a:t>
            </a:r>
            <a:r>
              <a:rPr lang="en-US" sz="2400" dirty="0" smtClean="0">
                <a:solidFill>
                  <a:srgbClr val="FFFF00"/>
                </a:solidFill>
              </a:rPr>
              <a:t>and tends to act.</a:t>
            </a:r>
          </a:p>
          <a:p>
            <a:r>
              <a:rPr lang="en-US" sz="2400" dirty="0" smtClean="0"/>
              <a:t>Motivational state is selective in nature </a:t>
            </a:r>
            <a:r>
              <a:rPr lang="en-US" sz="2400" dirty="0" smtClean="0">
                <a:solidFill>
                  <a:srgbClr val="FFFF00"/>
                </a:solidFill>
              </a:rPr>
              <a:t>which is </a:t>
            </a:r>
            <a:r>
              <a:rPr lang="en-US" sz="2400" u="sng" dirty="0" smtClean="0">
                <a:solidFill>
                  <a:srgbClr val="FFFF00"/>
                </a:solidFill>
              </a:rPr>
              <a:t>directed towards attainment of the goal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sz="2400" dirty="0" smtClean="0"/>
              <a:t>The aroused motivational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persists in the organism till attainment of the goal.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dirty="0" smtClean="0"/>
              <a:t>Types of Motivation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63071" y="2222287"/>
            <a:ext cx="11335870" cy="42054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</a:rPr>
              <a:t>Extrinsic Motivation</a:t>
            </a:r>
            <a:endParaRPr lang="en-US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Extrinsic Motivations are </a:t>
            </a:r>
            <a:r>
              <a:rPr lang="en-US" sz="2400" dirty="0"/>
              <a:t>those </a:t>
            </a:r>
            <a:r>
              <a:rPr lang="en-US" sz="2400" dirty="0" smtClean="0"/>
              <a:t>that </a:t>
            </a:r>
            <a:r>
              <a:rPr lang="en-US" sz="2400" dirty="0"/>
              <a:t>arise from outside of the individual and often involve rewards such as </a:t>
            </a:r>
            <a:r>
              <a:rPr lang="en-US" sz="2400" u="sng" dirty="0" smtClean="0"/>
              <a:t>trophies</a:t>
            </a:r>
            <a:r>
              <a:rPr lang="en-US" sz="2400" u="sng" dirty="0"/>
              <a:t>, money, social recognition or </a:t>
            </a:r>
            <a:r>
              <a:rPr lang="en-US" sz="2400" u="sng" dirty="0" smtClean="0"/>
              <a:t>praise.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smtClean="0">
                <a:solidFill>
                  <a:srgbClr val="FFFF00"/>
                </a:solidFill>
              </a:rPr>
              <a:t>Intrinsic Motivation</a:t>
            </a:r>
            <a:endParaRPr lang="en-US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Intrinsic Motivations are </a:t>
            </a:r>
            <a:r>
              <a:rPr lang="en-US" sz="2400" dirty="0"/>
              <a:t>those that arise from within the </a:t>
            </a:r>
            <a:r>
              <a:rPr lang="en-US" sz="2400" dirty="0" smtClean="0"/>
              <a:t>individual, personal </a:t>
            </a:r>
            <a:r>
              <a:rPr lang="en-US" sz="2400" dirty="0"/>
              <a:t>gratification of solving a problem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Behavior </a:t>
            </a:r>
            <a:r>
              <a:rPr lang="en-US" sz="2400" dirty="0"/>
              <a:t>that is </a:t>
            </a:r>
            <a:r>
              <a:rPr lang="en-US" sz="2400" u="sng" dirty="0" smtClean="0"/>
              <a:t>performed </a:t>
            </a:r>
            <a:r>
              <a:rPr lang="en-US" sz="2400" u="sng" dirty="0"/>
              <a:t>for its own </a:t>
            </a:r>
            <a:r>
              <a:rPr lang="en-US" sz="2400" u="sng" dirty="0" smtClean="0"/>
              <a:t>sake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33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of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2" y="2111188"/>
            <a:ext cx="11927540" cy="462578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Incentive </a:t>
            </a:r>
            <a:r>
              <a:rPr lang="en-US" sz="2400" b="1" dirty="0">
                <a:solidFill>
                  <a:srgbClr val="FFFF00"/>
                </a:solidFill>
              </a:rPr>
              <a:t>(</a:t>
            </a:r>
            <a:r>
              <a:rPr lang="en-US" sz="2400" b="1" dirty="0" smtClean="0">
                <a:solidFill>
                  <a:srgbClr val="FFFF00"/>
                </a:solidFill>
              </a:rPr>
              <a:t>Extrinsic) </a:t>
            </a:r>
            <a:r>
              <a:rPr lang="en-US" sz="2400" b="1" dirty="0">
                <a:solidFill>
                  <a:srgbClr val="FFFF00"/>
                </a:solidFill>
              </a:rPr>
              <a:t>Theory of Motivation</a:t>
            </a:r>
          </a:p>
          <a:p>
            <a:pPr lvl="1"/>
            <a:r>
              <a:rPr lang="en-US" sz="2000" u="sng" dirty="0" smtClean="0"/>
              <a:t>People are </a:t>
            </a:r>
            <a:r>
              <a:rPr lang="en-US" sz="2000" u="sng" dirty="0"/>
              <a:t>motivated to do things because of </a:t>
            </a:r>
            <a:r>
              <a:rPr lang="en-US" sz="2000" u="sng" dirty="0">
                <a:solidFill>
                  <a:srgbClr val="FFFF00"/>
                </a:solidFill>
              </a:rPr>
              <a:t>external rewards</a:t>
            </a:r>
            <a:r>
              <a:rPr lang="en-US" sz="2000" dirty="0"/>
              <a:t>. For example, you might be motivated to go to work each day for the monetary reward of being paid. </a:t>
            </a:r>
            <a:endParaRPr lang="en-US" sz="2000" dirty="0" smtClean="0"/>
          </a:p>
          <a:p>
            <a:r>
              <a:rPr lang="en-US" sz="2400" b="1" dirty="0">
                <a:solidFill>
                  <a:srgbClr val="FFFF00"/>
                </a:solidFill>
              </a:rPr>
              <a:t>Intrinsic Theory of Motivation</a:t>
            </a:r>
          </a:p>
          <a:p>
            <a:pPr lvl="1"/>
            <a:r>
              <a:rPr lang="en-US" sz="2000" u="sng" dirty="0"/>
              <a:t>People are motivated to behave in certain ways because </a:t>
            </a:r>
            <a:r>
              <a:rPr lang="en-US" sz="2000" u="sng" dirty="0">
                <a:solidFill>
                  <a:srgbClr val="FFFF00"/>
                </a:solidFill>
              </a:rPr>
              <a:t>they are evolutionarily programmed to do so</a:t>
            </a:r>
            <a:r>
              <a:rPr lang="en-US" sz="2000" dirty="0"/>
              <a:t>. An example of this in the animal world is seasonal migration. These animals do not learn to do this, it is instead an inborn pattern of behavior.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Drive </a:t>
            </a:r>
            <a:r>
              <a:rPr lang="en-US" sz="2400" b="1" dirty="0">
                <a:solidFill>
                  <a:srgbClr val="FFFF00"/>
                </a:solidFill>
              </a:rPr>
              <a:t>Theory of Motivation</a:t>
            </a:r>
          </a:p>
          <a:p>
            <a:pPr lvl="1"/>
            <a:r>
              <a:rPr lang="en-US" sz="2000" u="sng" dirty="0" smtClean="0"/>
              <a:t>People are </a:t>
            </a:r>
            <a:r>
              <a:rPr lang="en-US" sz="2000" u="sng" dirty="0"/>
              <a:t>motivated to take certain actions </a:t>
            </a:r>
            <a:r>
              <a:rPr lang="en-US" sz="2000" u="sng" dirty="0">
                <a:solidFill>
                  <a:srgbClr val="FFFF00"/>
                </a:solidFill>
              </a:rPr>
              <a:t>in order to reduce the internal tension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that is caused by unmet needs. For example, you might be motivated to drink a glass of water in order to reduce the internal state of thirst.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63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3" y="339611"/>
            <a:ext cx="11376211" cy="1045436"/>
          </a:xfrm>
        </p:spPr>
        <p:txBody>
          <a:bodyPr/>
          <a:lstStyle/>
          <a:p>
            <a:r>
              <a:rPr lang="en-US" dirty="0" smtClean="0"/>
              <a:t>Maslow’s (Humanistic) </a:t>
            </a:r>
            <a:r>
              <a:rPr lang="en-US" dirty="0"/>
              <a:t>Theory of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93" y="2370205"/>
            <a:ext cx="11376211" cy="4312984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Humanistic </a:t>
            </a:r>
            <a:r>
              <a:rPr lang="en-US" sz="2600" dirty="0"/>
              <a:t>theories of motivation are based on the idea that </a:t>
            </a:r>
            <a:r>
              <a:rPr lang="en-US" sz="2600" u="sng" dirty="0">
                <a:solidFill>
                  <a:srgbClr val="FFFF00"/>
                </a:solidFill>
              </a:rPr>
              <a:t>people also have strong cognitive reasons to perform various actions. </a:t>
            </a:r>
            <a:endParaRPr lang="en-US" sz="2600" u="sng" dirty="0" smtClean="0">
              <a:solidFill>
                <a:srgbClr val="FFFF00"/>
              </a:solidFill>
            </a:endParaRPr>
          </a:p>
          <a:p>
            <a:r>
              <a:rPr lang="en-US" sz="2600" dirty="0" smtClean="0"/>
              <a:t>This </a:t>
            </a:r>
            <a:r>
              <a:rPr lang="en-US" sz="2600" dirty="0"/>
              <a:t>is famously illustrated in Abraham </a:t>
            </a:r>
            <a:r>
              <a:rPr lang="en-US" sz="2600" dirty="0" smtClean="0"/>
              <a:t>Maslow's hierarchy of needs, which </a:t>
            </a:r>
            <a:r>
              <a:rPr lang="en-US" sz="2600" dirty="0"/>
              <a:t>presents different motivations at different levels. </a:t>
            </a:r>
            <a:endParaRPr lang="en-US" sz="2600" dirty="0" smtClean="0"/>
          </a:p>
          <a:p>
            <a:r>
              <a:rPr lang="en-US" sz="2600" dirty="0" smtClean="0"/>
              <a:t>First</a:t>
            </a:r>
            <a:r>
              <a:rPr lang="en-US" sz="2600" dirty="0"/>
              <a:t>, people are motivated to fulfill basic biological needs for food and shelter, as well as those of safety, love and esteem. </a:t>
            </a:r>
            <a:endParaRPr lang="en-US" sz="2600" dirty="0" smtClean="0"/>
          </a:p>
          <a:p>
            <a:r>
              <a:rPr lang="en-US" sz="2600" dirty="0" smtClean="0"/>
              <a:t>Once </a:t>
            </a:r>
            <a:r>
              <a:rPr lang="en-US" sz="2600" dirty="0"/>
              <a:t>the lower level needs have been met, the primary motivator becomes the need </a:t>
            </a:r>
            <a:r>
              <a:rPr lang="en-US" sz="2600" dirty="0" smtClean="0"/>
              <a:t>for self-actualization, </a:t>
            </a:r>
            <a:r>
              <a:rPr lang="en-US" sz="2600" dirty="0"/>
              <a:t>or the desire to fulfill one's individual potential.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836738" y="819151"/>
            <a:ext cx="6521450" cy="5218113"/>
            <a:chOff x="144" y="43"/>
            <a:chExt cx="5472" cy="3413"/>
          </a:xfrm>
        </p:grpSpPr>
        <p:pic>
          <p:nvPicPr>
            <p:cNvPr id="922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820"/>
              <a:ext cx="5472" cy="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Pyr1"/>
            <p:cNvSpPr>
              <a:spLocks noEditPoints="1" noChangeArrowheads="1"/>
            </p:cNvSpPr>
            <p:nvPr/>
          </p:nvSpPr>
          <p:spPr bwMode="auto">
            <a:xfrm>
              <a:off x="2409" y="43"/>
              <a:ext cx="942" cy="585"/>
            </a:xfrm>
            <a:custGeom>
              <a:avLst/>
              <a:gdLst>
                <a:gd name="T0" fmla="*/ 471 w 21600"/>
                <a:gd name="T1" fmla="*/ 0 h 21600"/>
                <a:gd name="T2" fmla="*/ 942 w 21600"/>
                <a:gd name="T3" fmla="*/ 585 h 21600"/>
                <a:gd name="T4" fmla="*/ 0 w 21600"/>
                <a:gd name="T5" fmla="*/ 585 h 21600"/>
                <a:gd name="T6" fmla="*/ 0 60000 65536"/>
                <a:gd name="T7" fmla="*/ 0 60000 65536"/>
                <a:gd name="T8" fmla="*/ 0 60000 65536"/>
                <a:gd name="T9" fmla="*/ 5411 w 21600"/>
                <a:gd name="T10" fmla="*/ 11815 h 21600"/>
                <a:gd name="T11" fmla="*/ 16189 w 21600"/>
                <a:gd name="T12" fmla="*/ 20603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226" name="Pyr2"/>
            <p:cNvSpPr>
              <a:spLocks noEditPoints="1" noChangeArrowheads="1"/>
            </p:cNvSpPr>
            <p:nvPr/>
          </p:nvSpPr>
          <p:spPr bwMode="auto">
            <a:xfrm>
              <a:off x="1866" y="628"/>
              <a:ext cx="2027" cy="687"/>
            </a:xfrm>
            <a:custGeom>
              <a:avLst/>
              <a:gdLst>
                <a:gd name="T0" fmla="*/ 543 w 21600"/>
                <a:gd name="T1" fmla="*/ 0 h 21600"/>
                <a:gd name="T2" fmla="*/ 1484 w 21600"/>
                <a:gd name="T3" fmla="*/ 0 h 21600"/>
                <a:gd name="T4" fmla="*/ 2027 w 21600"/>
                <a:gd name="T5" fmla="*/ 687 h 21600"/>
                <a:gd name="T6" fmla="*/ 0 w 21600"/>
                <a:gd name="T7" fmla="*/ 68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86 w 21600"/>
                <a:gd name="T13" fmla="*/ 503 h 21600"/>
                <a:gd name="T14" fmla="*/ 15814 w 21600"/>
                <a:gd name="T15" fmla="*/ 210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227" name="Pyr3"/>
            <p:cNvSpPr>
              <a:spLocks noEditPoints="1" noChangeArrowheads="1"/>
            </p:cNvSpPr>
            <p:nvPr/>
          </p:nvSpPr>
          <p:spPr bwMode="auto">
            <a:xfrm>
              <a:off x="1327" y="1315"/>
              <a:ext cx="3105" cy="685"/>
            </a:xfrm>
            <a:custGeom>
              <a:avLst/>
              <a:gdLst>
                <a:gd name="T0" fmla="*/ 542 w 21600"/>
                <a:gd name="T1" fmla="*/ 0 h 21600"/>
                <a:gd name="T2" fmla="*/ 2563 w 21600"/>
                <a:gd name="T3" fmla="*/ 0 h 21600"/>
                <a:gd name="T4" fmla="*/ 3105 w 21600"/>
                <a:gd name="T5" fmla="*/ 685 h 21600"/>
                <a:gd name="T6" fmla="*/ 0 w 21600"/>
                <a:gd name="T7" fmla="*/ 68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287 w 21600"/>
                <a:gd name="T13" fmla="*/ 505 h 21600"/>
                <a:gd name="T14" fmla="*/ 16313 w 21600"/>
                <a:gd name="T15" fmla="*/ 210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228" name="Pyr4"/>
            <p:cNvSpPr>
              <a:spLocks noEditPoints="1" noChangeArrowheads="1"/>
            </p:cNvSpPr>
            <p:nvPr/>
          </p:nvSpPr>
          <p:spPr bwMode="auto">
            <a:xfrm>
              <a:off x="780" y="2000"/>
              <a:ext cx="4200" cy="686"/>
            </a:xfrm>
            <a:custGeom>
              <a:avLst/>
              <a:gdLst>
                <a:gd name="T0" fmla="*/ 543 w 21600"/>
                <a:gd name="T1" fmla="*/ 0 h 21600"/>
                <a:gd name="T2" fmla="*/ 3657 w 21600"/>
                <a:gd name="T3" fmla="*/ 0 h 21600"/>
                <a:gd name="T4" fmla="*/ 4200 w 21600"/>
                <a:gd name="T5" fmla="*/ 686 h 21600"/>
                <a:gd name="T6" fmla="*/ 0 w 21600"/>
                <a:gd name="T7" fmla="*/ 68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86 w 21600"/>
                <a:gd name="T13" fmla="*/ 504 h 21600"/>
                <a:gd name="T14" fmla="*/ 17311 w 21600"/>
                <a:gd name="T15" fmla="*/ 210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FFFF99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20840" name="Rectangle 8"/>
          <p:cNvSpPr>
            <a:spLocks noGrp="1" noChangeArrowheads="1"/>
          </p:cNvSpPr>
          <p:nvPr>
            <p:ph type="title"/>
          </p:nvPr>
        </p:nvSpPr>
        <p:spPr>
          <a:xfrm>
            <a:off x="2338389" y="5083176"/>
            <a:ext cx="5449887" cy="595313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rgbClr val="663300"/>
                </a:solidFill>
              </a:rPr>
              <a:t>Physiological</a:t>
            </a:r>
            <a:r>
              <a:rPr lang="en-US" sz="3600"/>
              <a:t> </a:t>
            </a:r>
            <a:r>
              <a:rPr lang="en-US" sz="3600">
                <a:solidFill>
                  <a:srgbClr val="663300"/>
                </a:solidFill>
              </a:rPr>
              <a:t>Needs</a:t>
            </a:r>
          </a:p>
        </p:txBody>
      </p:sp>
      <p:sp>
        <p:nvSpPr>
          <p:cNvPr id="1208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7462838" y="1878014"/>
            <a:ext cx="1992312" cy="316388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panose="020B0604020202020204" pitchFamily="34" charset="0"/>
              </a:rPr>
              <a:t>Food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panose="020B0604020202020204" pitchFamily="34" charset="0"/>
              </a:rPr>
              <a:t>Air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panose="020B0604020202020204" pitchFamily="34" charset="0"/>
              </a:rPr>
              <a:t>Water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panose="020B0604020202020204" pitchFamily="34" charset="0"/>
              </a:rPr>
              <a:t>Clothing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latin typeface="Arial" panose="020B0604020202020204" pitchFamily="34" charset="0"/>
              </a:rPr>
              <a:t>Sex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>
              <a:latin typeface="Arial" panose="020B0604020202020204" pitchFamily="34" charset="0"/>
            </a:endParaRPr>
          </a:p>
        </p:txBody>
      </p:sp>
      <p:pic>
        <p:nvPicPr>
          <p:cNvPr id="9221" name="Picture 10" descr="Untitled-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0276" y="3136901"/>
            <a:ext cx="2371725" cy="1795463"/>
          </a:xfrm>
          <a:noFill/>
        </p:spPr>
      </p:pic>
      <p:pic>
        <p:nvPicPr>
          <p:cNvPr id="9222" name="Picture 11" descr="j021552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9664" y="2832100"/>
            <a:ext cx="1354137" cy="1874838"/>
          </a:xfrm>
          <a:noFill/>
        </p:spPr>
      </p:pic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6248400" y="990600"/>
            <a:ext cx="4356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sz="3600" u="sng"/>
              <a:t>Basic Human Needs</a:t>
            </a:r>
          </a:p>
        </p:txBody>
      </p:sp>
    </p:spTree>
    <p:extLst>
      <p:ext uri="{BB962C8B-B14F-4D97-AF65-F5344CB8AC3E}">
        <p14:creationId xmlns:p14="http://schemas.microsoft.com/office/powerpoint/2010/main" val="89204315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08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/>
      <p:bldP spid="1208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824038" y="835026"/>
            <a:ext cx="6521450" cy="5218113"/>
            <a:chOff x="144" y="43"/>
            <a:chExt cx="5472" cy="3413"/>
          </a:xfrm>
        </p:grpSpPr>
        <p:pic>
          <p:nvPicPr>
            <p:cNvPr id="1024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820"/>
              <a:ext cx="5472" cy="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0" name="Pyr1"/>
            <p:cNvSpPr>
              <a:spLocks noEditPoints="1" noChangeArrowheads="1"/>
            </p:cNvSpPr>
            <p:nvPr/>
          </p:nvSpPr>
          <p:spPr bwMode="auto">
            <a:xfrm>
              <a:off x="2409" y="43"/>
              <a:ext cx="942" cy="585"/>
            </a:xfrm>
            <a:custGeom>
              <a:avLst/>
              <a:gdLst>
                <a:gd name="T0" fmla="*/ 471 w 21600"/>
                <a:gd name="T1" fmla="*/ 0 h 21600"/>
                <a:gd name="T2" fmla="*/ 942 w 21600"/>
                <a:gd name="T3" fmla="*/ 585 h 21600"/>
                <a:gd name="T4" fmla="*/ 0 w 21600"/>
                <a:gd name="T5" fmla="*/ 585 h 21600"/>
                <a:gd name="T6" fmla="*/ 0 60000 65536"/>
                <a:gd name="T7" fmla="*/ 0 60000 65536"/>
                <a:gd name="T8" fmla="*/ 0 60000 65536"/>
                <a:gd name="T9" fmla="*/ 5411 w 21600"/>
                <a:gd name="T10" fmla="*/ 11815 h 21600"/>
                <a:gd name="T11" fmla="*/ 16189 w 21600"/>
                <a:gd name="T12" fmla="*/ 20603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8EBB3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251" name="Pyr2"/>
            <p:cNvSpPr>
              <a:spLocks noEditPoints="1" noChangeArrowheads="1"/>
            </p:cNvSpPr>
            <p:nvPr/>
          </p:nvSpPr>
          <p:spPr bwMode="auto">
            <a:xfrm>
              <a:off x="1866" y="628"/>
              <a:ext cx="2027" cy="687"/>
            </a:xfrm>
            <a:custGeom>
              <a:avLst/>
              <a:gdLst>
                <a:gd name="T0" fmla="*/ 543 w 21600"/>
                <a:gd name="T1" fmla="*/ 0 h 21600"/>
                <a:gd name="T2" fmla="*/ 1484 w 21600"/>
                <a:gd name="T3" fmla="*/ 0 h 21600"/>
                <a:gd name="T4" fmla="*/ 2027 w 21600"/>
                <a:gd name="T5" fmla="*/ 687 h 21600"/>
                <a:gd name="T6" fmla="*/ 0 w 21600"/>
                <a:gd name="T7" fmla="*/ 68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86 w 21600"/>
                <a:gd name="T13" fmla="*/ 503 h 21600"/>
                <a:gd name="T14" fmla="*/ 15814 w 21600"/>
                <a:gd name="T15" fmla="*/ 2109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CCCCFF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252" name="Pyr3"/>
            <p:cNvSpPr>
              <a:spLocks noEditPoints="1" noChangeArrowheads="1"/>
            </p:cNvSpPr>
            <p:nvPr/>
          </p:nvSpPr>
          <p:spPr bwMode="auto">
            <a:xfrm>
              <a:off x="1327" y="1315"/>
              <a:ext cx="3105" cy="685"/>
            </a:xfrm>
            <a:custGeom>
              <a:avLst/>
              <a:gdLst>
                <a:gd name="T0" fmla="*/ 542 w 21600"/>
                <a:gd name="T1" fmla="*/ 0 h 21600"/>
                <a:gd name="T2" fmla="*/ 2563 w 21600"/>
                <a:gd name="T3" fmla="*/ 0 h 21600"/>
                <a:gd name="T4" fmla="*/ 3105 w 21600"/>
                <a:gd name="T5" fmla="*/ 685 h 21600"/>
                <a:gd name="T6" fmla="*/ 0 w 21600"/>
                <a:gd name="T7" fmla="*/ 68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287 w 21600"/>
                <a:gd name="T13" fmla="*/ 505 h 21600"/>
                <a:gd name="T14" fmla="*/ 16313 w 21600"/>
                <a:gd name="T15" fmla="*/ 210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FFBE7D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253" name="Pyr4"/>
            <p:cNvSpPr>
              <a:spLocks noEditPoints="1" noChangeArrowheads="1"/>
            </p:cNvSpPr>
            <p:nvPr/>
          </p:nvSpPr>
          <p:spPr bwMode="auto">
            <a:xfrm>
              <a:off x="780" y="2000"/>
              <a:ext cx="4200" cy="686"/>
            </a:xfrm>
            <a:custGeom>
              <a:avLst/>
              <a:gdLst>
                <a:gd name="T0" fmla="*/ 543 w 21600"/>
                <a:gd name="T1" fmla="*/ 0 h 21600"/>
                <a:gd name="T2" fmla="*/ 3657 w 21600"/>
                <a:gd name="T3" fmla="*/ 0 h 21600"/>
                <a:gd name="T4" fmla="*/ 4200 w 21600"/>
                <a:gd name="T5" fmla="*/ 686 h 21600"/>
                <a:gd name="T6" fmla="*/ 0 w 21600"/>
                <a:gd name="T7" fmla="*/ 68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86 w 21600"/>
                <a:gd name="T13" fmla="*/ 504 h 21600"/>
                <a:gd name="T14" fmla="*/ 17311 w 21600"/>
                <a:gd name="T15" fmla="*/ 210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FFFF99">
                <a:alpha val="47842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21864" name="Rectangle 8"/>
          <p:cNvSpPr>
            <a:spLocks noGrp="1" noChangeArrowheads="1"/>
          </p:cNvSpPr>
          <p:nvPr>
            <p:ph type="title"/>
          </p:nvPr>
        </p:nvSpPr>
        <p:spPr>
          <a:xfrm>
            <a:off x="2384425" y="3887788"/>
            <a:ext cx="5449888" cy="595312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rgbClr val="663300"/>
                </a:solidFill>
              </a:rPr>
              <a:t>Safety Needs</a:t>
            </a:r>
          </a:p>
        </p:txBody>
      </p:sp>
      <p:pic>
        <p:nvPicPr>
          <p:cNvPr id="10244" name="Picture 9" descr="j023951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96386">
            <a:off x="5629276" y="4868863"/>
            <a:ext cx="1738313" cy="1479550"/>
          </a:xfrm>
        </p:spPr>
      </p:pic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7072313" y="1879601"/>
            <a:ext cx="304165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5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2800"/>
              <a:t>Protection</a:t>
            </a:r>
          </a:p>
          <a:p>
            <a:pPr eaLnBrk="1" hangingPunct="1">
              <a:spcBef>
                <a:spcPct val="45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2800"/>
              <a:t>Stability </a:t>
            </a:r>
          </a:p>
          <a:p>
            <a:pPr eaLnBrk="1" hangingPunct="1">
              <a:spcBef>
                <a:spcPct val="45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2800"/>
              <a:t>Pain Avoidance</a:t>
            </a:r>
          </a:p>
          <a:p>
            <a:pPr eaLnBrk="1" hangingPunct="1">
              <a:spcBef>
                <a:spcPct val="45000"/>
              </a:spcBef>
              <a:buClr>
                <a:schemeClr val="accent2"/>
              </a:buClr>
              <a:buFont typeface="Wingdings" panose="05000000000000000000" pitchFamily="2" charset="2"/>
              <a:buChar char="w"/>
            </a:pPr>
            <a:r>
              <a:rPr lang="en-US" sz="2800"/>
              <a:t>Routine/Order</a:t>
            </a:r>
          </a:p>
        </p:txBody>
      </p:sp>
      <p:pic>
        <p:nvPicPr>
          <p:cNvPr id="10246" name="Picture 11" descr="TN00610_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210307">
            <a:off x="2397126" y="4525963"/>
            <a:ext cx="2049463" cy="1611312"/>
          </a:xfrm>
          <a:noFill/>
        </p:spPr>
      </p:pic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6162676" y="1079500"/>
            <a:ext cx="4505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/>
              <a:t> </a:t>
            </a:r>
            <a:r>
              <a:rPr kumimoji="1" lang="en-US" sz="3600" u="sng"/>
              <a:t>Safety and Security</a:t>
            </a:r>
            <a:r>
              <a:rPr kumimoji="1" lang="en-US" sz="3600"/>
              <a:t> </a:t>
            </a:r>
          </a:p>
        </p:txBody>
      </p:sp>
      <p:pic>
        <p:nvPicPr>
          <p:cNvPr id="10248" name="Picture 13" descr="IN00401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1781176"/>
            <a:ext cx="1081088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51583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18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439</TotalTime>
  <Words>694</Words>
  <Application>Microsoft Office PowerPoint</Application>
  <PresentationFormat>Custom</PresentationFormat>
  <Paragraphs>112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Quotable</vt:lpstr>
      <vt:lpstr>Motivation </vt:lpstr>
      <vt:lpstr>Introduction </vt:lpstr>
      <vt:lpstr>Meaning of Motivation </vt:lpstr>
      <vt:lpstr>Characteristics of Motivation</vt:lpstr>
      <vt:lpstr>Types of Motivation</vt:lpstr>
      <vt:lpstr>Theories of Motivation</vt:lpstr>
      <vt:lpstr>Maslow’s (Humanistic) Theory of Motivation</vt:lpstr>
      <vt:lpstr>Physiological Needs</vt:lpstr>
      <vt:lpstr>Safety Needs</vt:lpstr>
      <vt:lpstr>Social Needs</vt:lpstr>
      <vt:lpstr>Esteem Needs</vt:lpstr>
      <vt:lpstr>Self-Actualization</vt:lpstr>
      <vt:lpstr>Maslow’s Hierarchy of Needs</vt:lpstr>
      <vt:lpstr>McClelland’s Need Theory</vt:lpstr>
      <vt:lpstr>McClelland’s Need Theory: Need for Achievement</vt:lpstr>
      <vt:lpstr>McClelland’s Need Theory: Need for Power</vt:lpstr>
      <vt:lpstr>McClelland’s Need Theory: Need for Affiliation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Balamurugan J</dc:creator>
  <cp:lastModifiedBy>Bala J</cp:lastModifiedBy>
  <cp:revision>29</cp:revision>
  <dcterms:created xsi:type="dcterms:W3CDTF">2014-01-23T08:19:27Z</dcterms:created>
  <dcterms:modified xsi:type="dcterms:W3CDTF">2016-07-19T11:08:58Z</dcterms:modified>
</cp:coreProperties>
</file>