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68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260840-080D-47AF-8CAC-9F0F1C58094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B04021-F7B2-45B6-9B6C-9E30B681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Cognitive abilities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1936375"/>
            <a:ext cx="11416553" cy="4182036"/>
          </a:xfrm>
        </p:spPr>
        <p:txBody>
          <a:bodyPr>
            <a:noAutofit/>
          </a:bodyPr>
          <a:lstStyle/>
          <a:p>
            <a:pPr marL="349250" indent="-349250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abilities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refer to being able to perceive, understand, and recall patterns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 marL="349250" indent="-349250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capacity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accurately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or give meaning to what is seen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9250" indent="-349250">
              <a:lnSpc>
                <a:spcPct val="120000"/>
              </a:lnSpc>
              <a:spcAft>
                <a:spcPts val="24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specific skills fall into this category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discrimination or the ability to distinguish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from another.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flexibility of closure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being able to pick out a pattern of information quickly in the presence of distracting information, even without all the information present.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speed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being able to examine and compare numbers, letters, and objects quickly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ability test </a:t>
            </a:r>
            <a:endParaRPr lang="en-US" dirty="0"/>
          </a:p>
        </p:txBody>
      </p:sp>
      <p:pic>
        <p:nvPicPr>
          <p:cNvPr id="5122" name="Picture 2" descr="http://1.bp.blogspot.com/-AabrPxDgpGk/UkDUEMdC1GI/AAAAAAAABeE/M8aZne7-zsQ/s400/Maplehur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2" y="2084832"/>
            <a:ext cx="4812698" cy="32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10" y="2084832"/>
            <a:ext cx="3492934" cy="3267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143" y="2084832"/>
            <a:ext cx="3075497" cy="3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ability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85" y="2221606"/>
            <a:ext cx="64733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4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ability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2401887"/>
            <a:ext cx="6048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ability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408789"/>
            <a:ext cx="9720262" cy="377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132" y="336176"/>
            <a:ext cx="7635873" cy="591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and facts of cognitive abilities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51" y="927846"/>
            <a:ext cx="6553433" cy="5658767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</a:t>
            </a:r>
            <a:r>
              <a:rPr lang="en-IN" dirty="0"/>
              <a:t>to Improve </a:t>
            </a:r>
            <a:r>
              <a:rPr lang="en-IN" dirty="0" smtClean="0"/>
              <a:t>cognitive abilities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Physical Activity</a:t>
            </a:r>
          </a:p>
          <a:p>
            <a:r>
              <a:rPr lang="en-IN" dirty="0"/>
              <a:t>Openness to Experience</a:t>
            </a:r>
          </a:p>
          <a:p>
            <a:r>
              <a:rPr lang="en-IN" dirty="0"/>
              <a:t>Curiosity </a:t>
            </a:r>
            <a:r>
              <a:rPr lang="en-IN" dirty="0" smtClean="0"/>
              <a:t>and Creativity </a:t>
            </a:r>
          </a:p>
          <a:p>
            <a:r>
              <a:rPr lang="en-IN" dirty="0" smtClean="0"/>
              <a:t>Social </a:t>
            </a:r>
            <a:r>
              <a:rPr lang="en-IN" dirty="0"/>
              <a:t>Connections</a:t>
            </a:r>
          </a:p>
          <a:p>
            <a:r>
              <a:rPr lang="en-IN" dirty="0"/>
              <a:t>Mindfulness Meditation</a:t>
            </a:r>
          </a:p>
          <a:p>
            <a:r>
              <a:rPr lang="en-IN" dirty="0"/>
              <a:t>Brain-Training Games</a:t>
            </a:r>
          </a:p>
          <a:p>
            <a:r>
              <a:rPr lang="en-IN" dirty="0"/>
              <a:t>Get Enough Sleep</a:t>
            </a:r>
          </a:p>
          <a:p>
            <a:r>
              <a:rPr lang="en-IN" dirty="0"/>
              <a:t>Reduce </a:t>
            </a:r>
            <a:r>
              <a:rPr lang="en-IN" dirty="0" smtClean="0"/>
              <a:t>Chronic Stress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6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328" y="4619333"/>
            <a:ext cx="9720072" cy="1499616"/>
          </a:xfrm>
        </p:spPr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8296" cy="4061012"/>
          </a:xfrm>
        </p:spPr>
        <p:txBody>
          <a:bodyPr/>
          <a:lstStyle/>
          <a:p>
            <a:pPr marL="349250" indent="-3492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relatively stable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people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perform a particular range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and/or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activities.</a:t>
            </a:r>
          </a:p>
          <a:p>
            <a:pPr marL="349250" indent="-3492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refers that the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talent, skill, or proficiency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particular area.</a:t>
            </a:r>
          </a:p>
          <a:p>
            <a:pPr marL="739775" lvl="1" indent="-328613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is relatively stable.</a:t>
            </a:r>
          </a:p>
          <a:p>
            <a:pPr marL="739775" lvl="1" indent="-328613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Abilities are a function of both genes and the environment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3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ABILITIS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846265"/>
            <a:ext cx="10905563" cy="462177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Cog­ni­tion has to do with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 per­son under­stands and acts in the world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set of abil­i­ties, skills or processes that are part of nearly every human action.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Cog­ni­tive abil­i­ties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brain-based skills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carry out any task from the simplest to the most com­plex.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more to do with the mech­a­nisms of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 learn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remem­ber, problem-solve, and pay atten­tion rather than with any actual knowl­edge.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the </a:t>
            </a:r>
            <a:r>
              <a:rPr lang="en-US" sz="2800" b="1" dirty="0">
                <a:latin typeface="Times New Roman" panose="02020603050405020304" pitchFamily="18" charset="0"/>
              </a:rPr>
              <a:t>mental process of knowing</a:t>
            </a:r>
            <a:r>
              <a:rPr lang="en-US" sz="2800" dirty="0">
                <a:latin typeface="Times New Roman" panose="02020603050405020304" pitchFamily="18" charset="0"/>
              </a:rPr>
              <a:t>, including aspects such as awareness, perception, reasoning, and judgment</a:t>
            </a:r>
            <a:r>
              <a:rPr lang="en-US" sz="2800" dirty="0" smtClean="0">
                <a:latin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cognitive 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3225" indent="-403225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</a:p>
          <a:p>
            <a:pPr marL="403225" indent="-403225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</a:p>
          <a:p>
            <a:pPr marL="403225" indent="-403225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</a:p>
          <a:p>
            <a:pPr marL="403225" indent="-403225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</a:p>
          <a:p>
            <a:pPr marL="403225" indent="-403225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abilities</a:t>
            </a:r>
          </a:p>
        </p:txBody>
      </p:sp>
    </p:spTree>
    <p:extLst>
      <p:ext uri="{BB962C8B-B14F-4D97-AF65-F5344CB8AC3E}">
        <p14:creationId xmlns:p14="http://schemas.microsoft.com/office/powerpoint/2010/main" val="20272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93" y="2205317"/>
            <a:ext cx="11064778" cy="4262717"/>
          </a:xfrm>
        </p:spPr>
        <p:txBody>
          <a:bodyPr>
            <a:noAutofit/>
          </a:bodyPr>
          <a:lstStyle/>
          <a:p>
            <a:pPr marL="384048" lvl="1" indent="-182880" fontAlgn="auto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various capabilities associated with understanding and expressing oral and written communication. </a:t>
            </a:r>
          </a:p>
          <a:p>
            <a:pPr marL="566928" lvl="2" indent="-182880" fontAlgn="auto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comprehension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ability to understand spoken words and sentences.</a:t>
            </a:r>
          </a:p>
          <a:p>
            <a:pPr marL="566928" lvl="2" indent="-182880" fontAlgn="auto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comprehension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ability to understand written words and sentences.</a:t>
            </a:r>
          </a:p>
          <a:p>
            <a:pPr marL="566928" lvl="2" indent="-182880" fontAlgn="auto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expression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ability to communicate ideas by speaking.</a:t>
            </a:r>
          </a:p>
          <a:p>
            <a:pPr marL="566928" lvl="2" indent="-182880" fontAlgn="auto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ability to communicate ideas in writing.</a:t>
            </a:r>
          </a:p>
          <a:p>
            <a:pPr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speaking, verbal abilities are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in jobs in which effectiveness depends on understanding and communicating ideas and information to others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luniversity.in/css/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53" y="455534"/>
            <a:ext cx="5459505" cy="27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1" y="455534"/>
            <a:ext cx="6018124" cy="6267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53" y="3463178"/>
            <a:ext cx="564720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657" y="423851"/>
            <a:ext cx="5174967" cy="1499616"/>
          </a:xfrm>
        </p:spPr>
        <p:txBody>
          <a:bodyPr/>
          <a:lstStyle/>
          <a:p>
            <a:r>
              <a:rPr lang="en-US" dirty="0" smtClean="0"/>
              <a:t>Quantitative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94868"/>
            <a:ext cx="6955286" cy="2088238"/>
          </a:xfrm>
        </p:spPr>
        <p:txBody>
          <a:bodyPr>
            <a:normAutofit fontScale="92500" lnSpcReduction="10000"/>
          </a:bodyPr>
          <a:lstStyle/>
          <a:p>
            <a:pPr marL="349250" indent="-3492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two types of mathematical capabilities. </a:t>
            </a:r>
          </a:p>
          <a:p>
            <a:pPr marL="349250" lvl="1" indent="-220663">
              <a:lnSpc>
                <a:spcPct val="10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facility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to do simple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(adding, subtracting, multiplying, and dividing). </a:t>
            </a:r>
          </a:p>
          <a:p>
            <a:pPr marL="349250" lvl="1" indent="-220663">
              <a:lnSpc>
                <a:spcPct val="10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reasoning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choose and apply formulas to solve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involve numbers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encrypted-tbn1.gstatic.com/images?q=tbn:ANd9GcS4u17VSAyedkRyVhkvZE3vFFsn9RvDmer0OIkGa_CKOrST--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9" y="4011705"/>
            <a:ext cx="5271247" cy="268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A practice IBPS 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86" y="200583"/>
            <a:ext cx="4837785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99" y="623749"/>
            <a:ext cx="4112648" cy="1499616"/>
          </a:xfrm>
        </p:spPr>
        <p:txBody>
          <a:bodyPr/>
          <a:lstStyle/>
          <a:p>
            <a:r>
              <a:rPr lang="en-US" dirty="0" smtClean="0"/>
              <a:t>Reasoning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2232213"/>
            <a:ext cx="11268635" cy="4437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actually a diverse set of abilities associated with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and solving problems using insight, rules, and logic.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sensitivity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ability to sense that there’s a problem right now or likely will be 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(understand the problem)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Deductive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use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 to solve problems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reasoning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ability to consider several specific pieces of information and then reach a more general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regarding how those pieces are related.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develop clever and novel ways to solve problems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jucs.org/ujs/jucs/Journal/Volume%205/Issue_5_7/probabilistic_reasoning_as_information/images/fig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46" y="185178"/>
            <a:ext cx="3362325" cy="20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3.amazonaws.com/readers/2012/01/04/abstract4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47" y="214291"/>
            <a:ext cx="3225800" cy="21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16" y="755154"/>
            <a:ext cx="9720072" cy="1095666"/>
          </a:xfrm>
        </p:spPr>
        <p:txBody>
          <a:bodyPr/>
          <a:lstStyle/>
          <a:p>
            <a:r>
              <a:rPr lang="en-US" dirty="0" smtClean="0"/>
              <a:t>Spatial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2156842"/>
            <a:ext cx="11174503" cy="391099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capabilities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visual and mental representation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manipulations of objects in space.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orientation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having a good understanding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which/where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relative to other things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environment.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ability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how separate things will look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were put together in a particular way.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federaljobinfo.org/wp-content/uploads/2013/06/Ques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3" y="4229100"/>
            <a:ext cx="7429500" cy="24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sychometric-success.com/images/AA07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480" y="4324574"/>
            <a:ext cx="4093695" cy="24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530" y="37674"/>
            <a:ext cx="2085975" cy="1979385"/>
          </a:xfrm>
          <a:prstGeom prst="rect">
            <a:avLst/>
          </a:prstGeom>
        </p:spPr>
      </p:pic>
      <p:pic>
        <p:nvPicPr>
          <p:cNvPr id="4102" name="Picture 6" descr="http://scinotions.com/wp-content/uploads/2013/09/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53" y="279194"/>
            <a:ext cx="40386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637</Words>
  <Application>Microsoft Office PowerPoint</Application>
  <PresentationFormat>Custom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Cognitive abilities </vt:lpstr>
      <vt:lpstr>ability</vt:lpstr>
      <vt:lpstr>COGNITIVE ABILITIS</vt:lpstr>
      <vt:lpstr>Kinds of cognitive ability </vt:lpstr>
      <vt:lpstr>Verbal ability</vt:lpstr>
      <vt:lpstr>PowerPoint Presentation</vt:lpstr>
      <vt:lpstr>Quantitative ability</vt:lpstr>
      <vt:lpstr>Reasoning ability</vt:lpstr>
      <vt:lpstr>Spatial ability</vt:lpstr>
      <vt:lpstr>Perceptual ability</vt:lpstr>
      <vt:lpstr>Perceptual ability test </vt:lpstr>
      <vt:lpstr>Perceptual ability</vt:lpstr>
      <vt:lpstr>Perceptual ability</vt:lpstr>
      <vt:lpstr>Perceptual ability</vt:lpstr>
      <vt:lpstr>Types and facts of cognitive abilities</vt:lpstr>
      <vt:lpstr>Ways to Improve cognitive abilities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abilities </dc:title>
  <dc:creator>Balamurugan J</dc:creator>
  <cp:lastModifiedBy>Bala J</cp:lastModifiedBy>
  <cp:revision>10</cp:revision>
  <dcterms:created xsi:type="dcterms:W3CDTF">2014-01-30T06:42:20Z</dcterms:created>
  <dcterms:modified xsi:type="dcterms:W3CDTF">2016-07-21T06:50:22Z</dcterms:modified>
</cp:coreProperties>
</file>