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89" r:id="rId3"/>
    <p:sldId id="277" r:id="rId4"/>
    <p:sldId id="291" r:id="rId5"/>
    <p:sldId id="257" r:id="rId6"/>
    <p:sldId id="258" r:id="rId7"/>
    <p:sldId id="259" r:id="rId8"/>
    <p:sldId id="260"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3" r:id="rId25"/>
    <p:sldId id="284"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4" d="100"/>
          <a:sy n="74" d="100"/>
        </p:scale>
        <p:origin x="-59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EAAB9-AB87-4A48-947D-26CDABD8559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3CC6E501-7726-427C-B8F9-8D1119F693AA}">
      <dgm:prSet phldrT="[Text]"/>
      <dgm:spPr/>
      <dgm:t>
        <a:bodyPr/>
        <a:lstStyle/>
        <a:p>
          <a:r>
            <a:rPr lang="en-US" dirty="0" smtClean="0"/>
            <a:t>Develop an attitude of enthusiasm</a:t>
          </a:r>
          <a:endParaRPr lang="en-US" dirty="0"/>
        </a:p>
      </dgm:t>
    </dgm:pt>
    <dgm:pt modelId="{7ED1BCE0-B698-4DD8-BA8A-661F51D5EC9C}" type="parTrans" cxnId="{206BF1EC-57C2-4544-A194-D76A3DAE3245}">
      <dgm:prSet/>
      <dgm:spPr/>
      <dgm:t>
        <a:bodyPr/>
        <a:lstStyle/>
        <a:p>
          <a:endParaRPr lang="en-US"/>
        </a:p>
      </dgm:t>
    </dgm:pt>
    <dgm:pt modelId="{1F6163D9-4251-4768-BF5D-C4EF70C93C2D}" type="sibTrans" cxnId="{206BF1EC-57C2-4544-A194-D76A3DAE3245}">
      <dgm:prSet/>
      <dgm:spPr/>
      <dgm:t>
        <a:bodyPr/>
        <a:lstStyle/>
        <a:p>
          <a:endParaRPr lang="en-US"/>
        </a:p>
      </dgm:t>
    </dgm:pt>
    <dgm:pt modelId="{11E948C4-6317-43C0-B0A3-44FB33B39EF4}">
      <dgm:prSet phldrT="[Text]"/>
      <dgm:spPr/>
      <dgm:t>
        <a:bodyPr/>
        <a:lstStyle/>
        <a:p>
          <a:r>
            <a:rPr lang="en-US" b="1" dirty="0" smtClean="0"/>
            <a:t>Change the way you get up in the morning</a:t>
          </a:r>
          <a:endParaRPr lang="en-US" dirty="0"/>
        </a:p>
      </dgm:t>
    </dgm:pt>
    <dgm:pt modelId="{49F5E369-C568-451B-B19E-3C7F6D19AC05}" type="parTrans" cxnId="{D4C07665-A179-482F-9BAB-B2E7BA596A59}">
      <dgm:prSet/>
      <dgm:spPr/>
      <dgm:t>
        <a:bodyPr/>
        <a:lstStyle/>
        <a:p>
          <a:endParaRPr lang="en-US"/>
        </a:p>
      </dgm:t>
    </dgm:pt>
    <dgm:pt modelId="{0F81FDDD-8698-4DA4-A243-D8B9F2FDFAB4}" type="sibTrans" cxnId="{D4C07665-A179-482F-9BAB-B2E7BA596A59}">
      <dgm:prSet/>
      <dgm:spPr/>
      <dgm:t>
        <a:bodyPr/>
        <a:lstStyle/>
        <a:p>
          <a:endParaRPr lang="en-US"/>
        </a:p>
      </dgm:t>
    </dgm:pt>
    <dgm:pt modelId="{DCEF9C29-6AC0-4F16-9246-633438AC50AD}">
      <dgm:prSet phldrT="[Text]"/>
      <dgm:spPr/>
      <dgm:t>
        <a:bodyPr/>
        <a:lstStyle/>
        <a:p>
          <a:r>
            <a:rPr lang="en-US" b="1" dirty="0" smtClean="0"/>
            <a:t>Greet people properly</a:t>
          </a:r>
          <a:endParaRPr lang="en-US" dirty="0"/>
        </a:p>
      </dgm:t>
    </dgm:pt>
    <dgm:pt modelId="{0ED88643-7BB5-4BAB-A4E6-1B09EF4B37E1}" type="parTrans" cxnId="{411397C2-781F-4A4D-AD90-78E3F68A7B01}">
      <dgm:prSet/>
      <dgm:spPr/>
      <dgm:t>
        <a:bodyPr/>
        <a:lstStyle/>
        <a:p>
          <a:endParaRPr lang="en-US"/>
        </a:p>
      </dgm:t>
    </dgm:pt>
    <dgm:pt modelId="{9968D210-669E-41D8-A516-E834CD95FE30}" type="sibTrans" cxnId="{411397C2-781F-4A4D-AD90-78E3F68A7B01}">
      <dgm:prSet/>
      <dgm:spPr/>
      <dgm:t>
        <a:bodyPr/>
        <a:lstStyle/>
        <a:p>
          <a:endParaRPr lang="en-US"/>
        </a:p>
      </dgm:t>
    </dgm:pt>
    <dgm:pt modelId="{FAB454FD-99B4-4512-BD98-08BE5DA570F9}">
      <dgm:prSet phldrT="[Text]"/>
      <dgm:spPr/>
      <dgm:t>
        <a:bodyPr/>
        <a:lstStyle/>
        <a:p>
          <a:r>
            <a:rPr lang="en-US" dirty="0" smtClean="0"/>
            <a:t>Change the way you react to situations</a:t>
          </a:r>
          <a:endParaRPr lang="en-US" dirty="0"/>
        </a:p>
      </dgm:t>
    </dgm:pt>
    <dgm:pt modelId="{FE8D320D-E3D0-4D01-A265-FF5BB3CDF4D8}" type="parTrans" cxnId="{D8FD1A0B-DCA6-4A04-9587-D02E43980F7A}">
      <dgm:prSet/>
      <dgm:spPr/>
      <dgm:t>
        <a:bodyPr/>
        <a:lstStyle/>
        <a:p>
          <a:endParaRPr lang="en-US"/>
        </a:p>
      </dgm:t>
    </dgm:pt>
    <dgm:pt modelId="{A972EBE3-0757-4103-8528-3D540DD6FAEA}" type="sibTrans" cxnId="{D8FD1A0B-DCA6-4A04-9587-D02E43980F7A}">
      <dgm:prSet/>
      <dgm:spPr/>
      <dgm:t>
        <a:bodyPr/>
        <a:lstStyle/>
        <a:p>
          <a:endParaRPr lang="en-US"/>
        </a:p>
      </dgm:t>
    </dgm:pt>
    <dgm:pt modelId="{4829DA6B-79DD-4400-8ACF-F5A197101F12}">
      <dgm:prSet phldrT="[Text]"/>
      <dgm:spPr/>
      <dgm:t>
        <a:bodyPr/>
        <a:lstStyle/>
        <a:p>
          <a:r>
            <a:rPr lang="en-US" b="1" dirty="0" smtClean="0"/>
            <a:t>No problems; only challenges</a:t>
          </a:r>
          <a:endParaRPr lang="en-US" dirty="0"/>
        </a:p>
      </dgm:t>
    </dgm:pt>
    <dgm:pt modelId="{964F1097-9502-43A9-BC2C-E5266BC34414}" type="parTrans" cxnId="{39592476-6577-4AD7-A4F5-D18ABF498660}">
      <dgm:prSet/>
      <dgm:spPr/>
      <dgm:t>
        <a:bodyPr/>
        <a:lstStyle/>
        <a:p>
          <a:endParaRPr lang="en-US"/>
        </a:p>
      </dgm:t>
    </dgm:pt>
    <dgm:pt modelId="{5000D39E-5DF8-4561-A4B2-9B13A4248DD1}" type="sibTrans" cxnId="{39592476-6577-4AD7-A4F5-D18ABF498660}">
      <dgm:prSet/>
      <dgm:spPr/>
      <dgm:t>
        <a:bodyPr/>
        <a:lstStyle/>
        <a:p>
          <a:endParaRPr lang="en-US"/>
        </a:p>
      </dgm:t>
    </dgm:pt>
    <dgm:pt modelId="{05B2D3F1-7943-4C20-BB56-E7F4A4ACAC4C}">
      <dgm:prSet phldrT="[Text]"/>
      <dgm:spPr/>
      <dgm:t>
        <a:bodyPr/>
        <a:lstStyle/>
        <a:p>
          <a:r>
            <a:rPr lang="en-US" dirty="0" smtClean="0"/>
            <a:t>Protect your mind and feed it</a:t>
          </a:r>
          <a:endParaRPr lang="en-US" dirty="0"/>
        </a:p>
      </dgm:t>
    </dgm:pt>
    <dgm:pt modelId="{B69D3BC3-35F6-412F-BB02-B0054E812544}" type="parTrans" cxnId="{7B4F97F7-A352-431C-8C8C-1FA8C8FE9580}">
      <dgm:prSet/>
      <dgm:spPr/>
      <dgm:t>
        <a:bodyPr/>
        <a:lstStyle/>
        <a:p>
          <a:endParaRPr lang="en-US"/>
        </a:p>
      </dgm:t>
    </dgm:pt>
    <dgm:pt modelId="{512598A7-9FC5-4755-9BB9-088C89FE5076}" type="sibTrans" cxnId="{7B4F97F7-A352-431C-8C8C-1FA8C8FE9580}">
      <dgm:prSet/>
      <dgm:spPr/>
      <dgm:t>
        <a:bodyPr/>
        <a:lstStyle/>
        <a:p>
          <a:endParaRPr lang="en-US"/>
        </a:p>
      </dgm:t>
    </dgm:pt>
    <dgm:pt modelId="{3DF4E114-8925-4ED3-B5BE-469468E80CDE}">
      <dgm:prSet phldrT="[Text]"/>
      <dgm:spPr/>
      <dgm:t>
        <a:bodyPr/>
        <a:lstStyle/>
        <a:p>
          <a:r>
            <a:rPr lang="en-US" b="1" dirty="0" smtClean="0"/>
            <a:t>Protect your mind from negative influence</a:t>
          </a:r>
          <a:endParaRPr lang="en-US" dirty="0"/>
        </a:p>
      </dgm:t>
    </dgm:pt>
    <dgm:pt modelId="{067FC28E-3305-46F9-82C5-3ECCE60B7018}" type="parTrans" cxnId="{FB3348AE-B90E-422D-B7ED-DDA093128445}">
      <dgm:prSet/>
      <dgm:spPr/>
      <dgm:t>
        <a:bodyPr/>
        <a:lstStyle/>
        <a:p>
          <a:endParaRPr lang="en-US"/>
        </a:p>
      </dgm:t>
    </dgm:pt>
    <dgm:pt modelId="{E90C238D-2FB5-4879-A963-D208A5F28253}" type="sibTrans" cxnId="{FB3348AE-B90E-422D-B7ED-DDA093128445}">
      <dgm:prSet/>
      <dgm:spPr/>
      <dgm:t>
        <a:bodyPr/>
        <a:lstStyle/>
        <a:p>
          <a:endParaRPr lang="en-US"/>
        </a:p>
      </dgm:t>
    </dgm:pt>
    <dgm:pt modelId="{10F0011C-F8BE-42D4-AEF4-304D2C734682}">
      <dgm:prSet/>
      <dgm:spPr/>
      <dgm:t>
        <a:bodyPr/>
        <a:lstStyle/>
        <a:p>
          <a:r>
            <a:rPr lang="en-US" dirty="0" smtClean="0"/>
            <a:t>Be a good finder</a:t>
          </a:r>
          <a:endParaRPr lang="en-US" dirty="0"/>
        </a:p>
      </dgm:t>
    </dgm:pt>
    <dgm:pt modelId="{A93DFEF6-30CA-454F-A996-1FA87C4AF0C5}" type="parTrans" cxnId="{82718F88-8B19-41D5-B34D-98C260E5BE99}">
      <dgm:prSet/>
      <dgm:spPr/>
      <dgm:t>
        <a:bodyPr/>
        <a:lstStyle/>
        <a:p>
          <a:endParaRPr lang="en-US"/>
        </a:p>
      </dgm:t>
    </dgm:pt>
    <dgm:pt modelId="{3B490703-81E5-4FC9-A298-CCDFE1CFC637}" type="sibTrans" cxnId="{82718F88-8B19-41D5-B34D-98C260E5BE99}">
      <dgm:prSet/>
      <dgm:spPr/>
      <dgm:t>
        <a:bodyPr/>
        <a:lstStyle/>
        <a:p>
          <a:endParaRPr lang="en-US"/>
        </a:p>
      </dgm:t>
    </dgm:pt>
    <dgm:pt modelId="{D93BD718-65EE-4647-ACFE-866368A3BBC5}">
      <dgm:prSet phldrT="[Text]"/>
      <dgm:spPr/>
      <dgm:t>
        <a:bodyPr/>
        <a:lstStyle/>
        <a:p>
          <a:r>
            <a:rPr lang="en-US" b="1" dirty="0" smtClean="0"/>
            <a:t>Sing in the shower</a:t>
          </a:r>
          <a:endParaRPr lang="en-US" dirty="0"/>
        </a:p>
      </dgm:t>
    </dgm:pt>
    <dgm:pt modelId="{DFEC6FDD-E119-4BF3-9617-2EB825246D77}" type="parTrans" cxnId="{1628C917-17BF-43F7-AB5B-01A59144ED39}">
      <dgm:prSet/>
      <dgm:spPr/>
      <dgm:t>
        <a:bodyPr/>
        <a:lstStyle/>
        <a:p>
          <a:endParaRPr lang="en-US"/>
        </a:p>
      </dgm:t>
    </dgm:pt>
    <dgm:pt modelId="{79379E86-1EC4-438D-BBDD-603F912FBA1C}" type="sibTrans" cxnId="{1628C917-17BF-43F7-AB5B-01A59144ED39}">
      <dgm:prSet/>
      <dgm:spPr/>
      <dgm:t>
        <a:bodyPr/>
        <a:lstStyle/>
        <a:p>
          <a:endParaRPr lang="en-US"/>
        </a:p>
      </dgm:t>
    </dgm:pt>
    <dgm:pt modelId="{72D985A6-0813-47C2-8316-1F86E3B3D83A}">
      <dgm:prSet phldrT="[Text]"/>
      <dgm:spPr/>
      <dgm:t>
        <a:bodyPr/>
        <a:lstStyle/>
        <a:p>
          <a:r>
            <a:rPr lang="en-US" b="1" smtClean="0"/>
            <a:t>Work with enthusiasm</a:t>
          </a:r>
          <a:endParaRPr lang="en-US" dirty="0"/>
        </a:p>
      </dgm:t>
    </dgm:pt>
    <dgm:pt modelId="{8499C72F-7B21-4435-BAB6-24DBD4F681A0}" type="parTrans" cxnId="{E1B7324F-7256-46C3-A236-34C9C8EF99BC}">
      <dgm:prSet/>
      <dgm:spPr/>
      <dgm:t>
        <a:bodyPr/>
        <a:lstStyle/>
        <a:p>
          <a:endParaRPr lang="en-US"/>
        </a:p>
      </dgm:t>
    </dgm:pt>
    <dgm:pt modelId="{7E8632DF-BD8A-4561-9FFE-0F82BD406251}" type="sibTrans" cxnId="{E1B7324F-7256-46C3-A236-34C9C8EF99BC}">
      <dgm:prSet/>
      <dgm:spPr/>
      <dgm:t>
        <a:bodyPr/>
        <a:lstStyle/>
        <a:p>
          <a:endParaRPr lang="en-US"/>
        </a:p>
      </dgm:t>
    </dgm:pt>
    <dgm:pt modelId="{D7183153-679C-43D4-A051-946B7888CD4D}">
      <dgm:prSet/>
      <dgm:spPr/>
      <dgm:t>
        <a:bodyPr/>
        <a:lstStyle/>
        <a:p>
          <a:r>
            <a:rPr lang="en-US" b="1" smtClean="0"/>
            <a:t>There are no hopeless situations</a:t>
          </a:r>
          <a:endParaRPr lang="en-US" dirty="0"/>
        </a:p>
      </dgm:t>
    </dgm:pt>
    <dgm:pt modelId="{FEA339E0-BBBB-4D44-AF1A-ADB9B236CD04}" type="parTrans" cxnId="{3B7FDB13-AACC-42C8-983A-475AD35EC917}">
      <dgm:prSet/>
      <dgm:spPr/>
      <dgm:t>
        <a:bodyPr/>
        <a:lstStyle/>
        <a:p>
          <a:endParaRPr lang="en-US"/>
        </a:p>
      </dgm:t>
    </dgm:pt>
    <dgm:pt modelId="{8636C634-68E1-48FD-B4A9-9FBD6EDE8554}" type="sibTrans" cxnId="{3B7FDB13-AACC-42C8-983A-475AD35EC917}">
      <dgm:prSet/>
      <dgm:spPr/>
      <dgm:t>
        <a:bodyPr/>
        <a:lstStyle/>
        <a:p>
          <a:endParaRPr lang="en-US"/>
        </a:p>
      </dgm:t>
    </dgm:pt>
    <dgm:pt modelId="{CC9584FB-B1B0-4523-9164-615A07499A5D}">
      <dgm:prSet/>
      <dgm:spPr/>
      <dgm:t>
        <a:bodyPr/>
        <a:lstStyle/>
        <a:p>
          <a:r>
            <a:rPr lang="en-US" b="1" smtClean="0"/>
            <a:t>The answer to a problem is outside it</a:t>
          </a:r>
          <a:endParaRPr lang="en-US" dirty="0"/>
        </a:p>
      </dgm:t>
    </dgm:pt>
    <dgm:pt modelId="{63DEAA39-EFFB-4823-BABD-4FE318589DD9}" type="parTrans" cxnId="{69DEDD3B-1AFA-43E7-84BD-A6278CCF89A6}">
      <dgm:prSet/>
      <dgm:spPr/>
      <dgm:t>
        <a:bodyPr/>
        <a:lstStyle/>
        <a:p>
          <a:endParaRPr lang="en-US"/>
        </a:p>
      </dgm:t>
    </dgm:pt>
    <dgm:pt modelId="{547F184C-7529-4956-826B-7A3549375572}" type="sibTrans" cxnId="{69DEDD3B-1AFA-43E7-84BD-A6278CCF89A6}">
      <dgm:prSet/>
      <dgm:spPr/>
      <dgm:t>
        <a:bodyPr/>
        <a:lstStyle/>
        <a:p>
          <a:endParaRPr lang="en-US"/>
        </a:p>
      </dgm:t>
    </dgm:pt>
    <dgm:pt modelId="{CB477F34-8263-4DD4-BB09-560D4DC94AED}">
      <dgm:prSet/>
      <dgm:spPr/>
      <dgm:t>
        <a:bodyPr/>
        <a:lstStyle/>
        <a:p>
          <a:r>
            <a:rPr lang="en-US" b="1" dirty="0" smtClean="0"/>
            <a:t>Be thankful for the challenge</a:t>
          </a:r>
          <a:endParaRPr lang="en-US" dirty="0"/>
        </a:p>
      </dgm:t>
    </dgm:pt>
    <dgm:pt modelId="{0094EAA5-E0CF-4BC9-83A8-5935EB5CC986}" type="parTrans" cxnId="{76FCD987-7A44-4460-954F-E0CF88F476BF}">
      <dgm:prSet/>
      <dgm:spPr/>
      <dgm:t>
        <a:bodyPr/>
        <a:lstStyle/>
        <a:p>
          <a:endParaRPr lang="en-US"/>
        </a:p>
      </dgm:t>
    </dgm:pt>
    <dgm:pt modelId="{71B5F3C4-03CC-465F-95B6-8BDC0CFB80F3}" type="sibTrans" cxnId="{76FCD987-7A44-4460-954F-E0CF88F476BF}">
      <dgm:prSet/>
      <dgm:spPr/>
      <dgm:t>
        <a:bodyPr/>
        <a:lstStyle/>
        <a:p>
          <a:endParaRPr lang="en-US"/>
        </a:p>
      </dgm:t>
    </dgm:pt>
    <dgm:pt modelId="{BBE89B2C-3D99-446C-9DA0-A702394CBFEC}">
      <dgm:prSet/>
      <dgm:spPr/>
      <dgm:t>
        <a:bodyPr/>
        <a:lstStyle/>
        <a:p>
          <a:r>
            <a:rPr lang="en-US" b="1" dirty="0" smtClean="0"/>
            <a:t>Schedule your down time</a:t>
          </a:r>
          <a:endParaRPr lang="en-US" dirty="0"/>
        </a:p>
      </dgm:t>
    </dgm:pt>
    <dgm:pt modelId="{4E0C4957-2497-4806-8D4A-5CF27A72F8A7}" type="parTrans" cxnId="{7468356E-6FCD-459B-9DFB-2070C4F5A174}">
      <dgm:prSet/>
      <dgm:spPr/>
      <dgm:t>
        <a:bodyPr/>
        <a:lstStyle/>
        <a:p>
          <a:endParaRPr lang="en-US"/>
        </a:p>
      </dgm:t>
    </dgm:pt>
    <dgm:pt modelId="{F7100073-A47F-4EAB-9A96-C46D26E6C837}" type="sibTrans" cxnId="{7468356E-6FCD-459B-9DFB-2070C4F5A174}">
      <dgm:prSet/>
      <dgm:spPr/>
      <dgm:t>
        <a:bodyPr/>
        <a:lstStyle/>
        <a:p>
          <a:endParaRPr lang="en-US"/>
        </a:p>
      </dgm:t>
    </dgm:pt>
    <dgm:pt modelId="{61022AF4-EA34-4E12-BE85-BEBFD0B9A751}">
      <dgm:prSet/>
      <dgm:spPr/>
      <dgm:t>
        <a:bodyPr/>
        <a:lstStyle/>
        <a:p>
          <a:r>
            <a:rPr lang="en-US" b="1" dirty="0" smtClean="0"/>
            <a:t>Develop positive association</a:t>
          </a:r>
          <a:endParaRPr lang="en-US" dirty="0"/>
        </a:p>
      </dgm:t>
    </dgm:pt>
    <dgm:pt modelId="{AD73AABA-764B-4BF4-B68A-8C18CF98B022}" type="parTrans" cxnId="{D1AE9011-FAD9-4E89-AD85-8B6085C21D60}">
      <dgm:prSet/>
      <dgm:spPr/>
      <dgm:t>
        <a:bodyPr/>
        <a:lstStyle/>
        <a:p>
          <a:endParaRPr lang="en-US"/>
        </a:p>
      </dgm:t>
    </dgm:pt>
    <dgm:pt modelId="{4B2AA1FD-7CCB-44E7-90E5-4D3C893CB0CE}" type="sibTrans" cxnId="{D1AE9011-FAD9-4E89-AD85-8B6085C21D60}">
      <dgm:prSet/>
      <dgm:spPr/>
      <dgm:t>
        <a:bodyPr/>
        <a:lstStyle/>
        <a:p>
          <a:endParaRPr lang="en-US"/>
        </a:p>
      </dgm:t>
    </dgm:pt>
    <dgm:pt modelId="{DBA0726C-77EA-45EC-8F9E-73D8A356435B}">
      <dgm:prSet/>
      <dgm:spPr/>
      <dgm:t>
        <a:bodyPr/>
        <a:lstStyle/>
        <a:p>
          <a:r>
            <a:rPr lang="en-US" b="1" smtClean="0"/>
            <a:t>Listen to powerful positive recordings</a:t>
          </a:r>
          <a:endParaRPr lang="en-US" b="1" dirty="0" smtClean="0"/>
        </a:p>
      </dgm:t>
    </dgm:pt>
    <dgm:pt modelId="{1403DD51-EFF6-4502-9005-0D09D046E3FB}" type="parTrans" cxnId="{0909D725-4AC4-48D4-93AB-D1E5B5666FA9}">
      <dgm:prSet/>
      <dgm:spPr/>
      <dgm:t>
        <a:bodyPr/>
        <a:lstStyle/>
        <a:p>
          <a:endParaRPr lang="en-US"/>
        </a:p>
      </dgm:t>
    </dgm:pt>
    <dgm:pt modelId="{EE5E44AA-468F-44A1-B239-46D166F8660D}" type="sibTrans" cxnId="{0909D725-4AC4-48D4-93AB-D1E5B5666FA9}">
      <dgm:prSet/>
      <dgm:spPr/>
      <dgm:t>
        <a:bodyPr/>
        <a:lstStyle/>
        <a:p>
          <a:endParaRPr lang="en-US"/>
        </a:p>
      </dgm:t>
    </dgm:pt>
    <dgm:pt modelId="{AD3427B1-1AC2-42F2-9404-092F2253CB8E}">
      <dgm:prSet/>
      <dgm:spPr/>
      <dgm:t>
        <a:bodyPr/>
        <a:lstStyle/>
        <a:p>
          <a:r>
            <a:rPr lang="en-US" b="1" dirty="0" smtClean="0"/>
            <a:t>Read Positive Mental Attitude Books</a:t>
          </a:r>
          <a:endParaRPr lang="en-US" dirty="0"/>
        </a:p>
      </dgm:t>
    </dgm:pt>
    <dgm:pt modelId="{A0EB41EF-B94A-48BB-97A8-F40F58A50069}" type="parTrans" cxnId="{95AE0582-244D-472A-B989-F2530C4EC5C1}">
      <dgm:prSet/>
      <dgm:spPr/>
      <dgm:t>
        <a:bodyPr/>
        <a:lstStyle/>
        <a:p>
          <a:endParaRPr lang="en-US"/>
        </a:p>
      </dgm:t>
    </dgm:pt>
    <dgm:pt modelId="{0E38AACB-D057-455A-B918-3C0F71160F18}" type="sibTrans" cxnId="{95AE0582-244D-472A-B989-F2530C4EC5C1}">
      <dgm:prSet/>
      <dgm:spPr/>
      <dgm:t>
        <a:bodyPr/>
        <a:lstStyle/>
        <a:p>
          <a:endParaRPr lang="en-US"/>
        </a:p>
      </dgm:t>
    </dgm:pt>
    <dgm:pt modelId="{E3568483-0419-4523-9141-E66A2630D429}" type="pres">
      <dgm:prSet presAssocID="{C1EEAAB9-AB87-4A48-947D-26CDABD8559D}" presName="composite" presStyleCnt="0">
        <dgm:presLayoutVars>
          <dgm:chMax val="5"/>
          <dgm:dir/>
          <dgm:animLvl val="ctr"/>
          <dgm:resizeHandles val="exact"/>
        </dgm:presLayoutVars>
      </dgm:prSet>
      <dgm:spPr/>
      <dgm:t>
        <a:bodyPr/>
        <a:lstStyle/>
        <a:p>
          <a:endParaRPr lang="en-US"/>
        </a:p>
      </dgm:t>
    </dgm:pt>
    <dgm:pt modelId="{784AB447-3D59-43A8-AD79-2E77F01CDB0E}" type="pres">
      <dgm:prSet presAssocID="{C1EEAAB9-AB87-4A48-947D-26CDABD8559D}" presName="cycle" presStyleCnt="0"/>
      <dgm:spPr/>
    </dgm:pt>
    <dgm:pt modelId="{6A447A6E-78DA-459A-800A-DE668D81A388}" type="pres">
      <dgm:prSet presAssocID="{C1EEAAB9-AB87-4A48-947D-26CDABD8559D}" presName="centerShape" presStyleCnt="0"/>
      <dgm:spPr/>
    </dgm:pt>
    <dgm:pt modelId="{1412EB74-7BBA-4977-8030-1DD3A7ACA5C5}" type="pres">
      <dgm:prSet presAssocID="{C1EEAAB9-AB87-4A48-947D-26CDABD8559D}" presName="connSite" presStyleLbl="node1" presStyleIdx="0" presStyleCnt="5"/>
      <dgm:spPr/>
    </dgm:pt>
    <dgm:pt modelId="{D66A90C8-E583-4ECC-8D93-F2109A8CBAB8}" type="pres">
      <dgm:prSet presAssocID="{C1EEAAB9-AB87-4A48-947D-26CDABD8559D}" presName="visible" presStyleLbl="node1" presStyleIdx="0" presStyleCnt="5" custLinFactNeighborY="1895"/>
      <dgm:spPr>
        <a:blipFill rotWithShape="1">
          <a:blip xmlns:r="http://schemas.openxmlformats.org/officeDocument/2006/relationships" r:embed="rId1"/>
          <a:stretch>
            <a:fillRect/>
          </a:stretch>
        </a:blipFill>
      </dgm:spPr>
    </dgm:pt>
    <dgm:pt modelId="{4B95F506-851B-4411-8625-B096FC037761}" type="pres">
      <dgm:prSet presAssocID="{7ED1BCE0-B698-4DD8-BA8A-661F51D5EC9C}" presName="Name25" presStyleLbl="parChTrans1D1" presStyleIdx="0" presStyleCnt="4"/>
      <dgm:spPr/>
      <dgm:t>
        <a:bodyPr/>
        <a:lstStyle/>
        <a:p>
          <a:endParaRPr lang="en-US"/>
        </a:p>
      </dgm:t>
    </dgm:pt>
    <dgm:pt modelId="{710BC10C-AD51-4294-8515-5849A3C45DD4}" type="pres">
      <dgm:prSet presAssocID="{3CC6E501-7726-427C-B8F9-8D1119F693AA}" presName="node" presStyleCnt="0"/>
      <dgm:spPr/>
    </dgm:pt>
    <dgm:pt modelId="{9507A89E-4BC5-4F7F-B8E6-675042C2DF5D}" type="pres">
      <dgm:prSet presAssocID="{3CC6E501-7726-427C-B8F9-8D1119F693AA}" presName="parentNode" presStyleLbl="node1" presStyleIdx="1" presStyleCnt="5">
        <dgm:presLayoutVars>
          <dgm:chMax val="1"/>
          <dgm:bulletEnabled val="1"/>
        </dgm:presLayoutVars>
      </dgm:prSet>
      <dgm:spPr/>
      <dgm:t>
        <a:bodyPr/>
        <a:lstStyle/>
        <a:p>
          <a:endParaRPr lang="en-US"/>
        </a:p>
      </dgm:t>
    </dgm:pt>
    <dgm:pt modelId="{F950324F-1989-45F6-9F59-382C6425710D}" type="pres">
      <dgm:prSet presAssocID="{3CC6E501-7726-427C-B8F9-8D1119F693AA}" presName="childNode" presStyleLbl="revTx" presStyleIdx="0" presStyleCnt="3">
        <dgm:presLayoutVars>
          <dgm:bulletEnabled val="1"/>
        </dgm:presLayoutVars>
      </dgm:prSet>
      <dgm:spPr/>
      <dgm:t>
        <a:bodyPr/>
        <a:lstStyle/>
        <a:p>
          <a:endParaRPr lang="en-US"/>
        </a:p>
      </dgm:t>
    </dgm:pt>
    <dgm:pt modelId="{77E86D98-29C1-4799-860C-CA7547853F8B}" type="pres">
      <dgm:prSet presAssocID="{FE8D320D-E3D0-4D01-A265-FF5BB3CDF4D8}" presName="Name25" presStyleLbl="parChTrans1D1" presStyleIdx="1" presStyleCnt="4"/>
      <dgm:spPr/>
      <dgm:t>
        <a:bodyPr/>
        <a:lstStyle/>
        <a:p>
          <a:endParaRPr lang="en-US"/>
        </a:p>
      </dgm:t>
    </dgm:pt>
    <dgm:pt modelId="{DB6CF583-20F9-4D0A-8EFB-B4C3F12BF4E5}" type="pres">
      <dgm:prSet presAssocID="{FAB454FD-99B4-4512-BD98-08BE5DA570F9}" presName="node" presStyleCnt="0"/>
      <dgm:spPr/>
    </dgm:pt>
    <dgm:pt modelId="{D3BB5405-9001-458F-B6A4-6BEB100F23D9}" type="pres">
      <dgm:prSet presAssocID="{FAB454FD-99B4-4512-BD98-08BE5DA570F9}" presName="parentNode" presStyleLbl="node1" presStyleIdx="2" presStyleCnt="5">
        <dgm:presLayoutVars>
          <dgm:chMax val="1"/>
          <dgm:bulletEnabled val="1"/>
        </dgm:presLayoutVars>
      </dgm:prSet>
      <dgm:spPr/>
      <dgm:t>
        <a:bodyPr/>
        <a:lstStyle/>
        <a:p>
          <a:endParaRPr lang="en-US"/>
        </a:p>
      </dgm:t>
    </dgm:pt>
    <dgm:pt modelId="{3AA222AF-2A18-450A-8892-661C2DA82804}" type="pres">
      <dgm:prSet presAssocID="{FAB454FD-99B4-4512-BD98-08BE5DA570F9}" presName="childNode" presStyleLbl="revTx" presStyleIdx="1" presStyleCnt="3">
        <dgm:presLayoutVars>
          <dgm:bulletEnabled val="1"/>
        </dgm:presLayoutVars>
      </dgm:prSet>
      <dgm:spPr/>
      <dgm:t>
        <a:bodyPr/>
        <a:lstStyle/>
        <a:p>
          <a:endParaRPr lang="en-US"/>
        </a:p>
      </dgm:t>
    </dgm:pt>
    <dgm:pt modelId="{A379376C-0F31-4919-8558-9DBAD8EEBA01}" type="pres">
      <dgm:prSet presAssocID="{B69D3BC3-35F6-412F-BB02-B0054E812544}" presName="Name25" presStyleLbl="parChTrans1D1" presStyleIdx="2" presStyleCnt="4"/>
      <dgm:spPr/>
      <dgm:t>
        <a:bodyPr/>
        <a:lstStyle/>
        <a:p>
          <a:endParaRPr lang="en-US"/>
        </a:p>
      </dgm:t>
    </dgm:pt>
    <dgm:pt modelId="{0DC8CED9-1970-43FD-84D4-F59583D66265}" type="pres">
      <dgm:prSet presAssocID="{05B2D3F1-7943-4C20-BB56-E7F4A4ACAC4C}" presName="node" presStyleCnt="0"/>
      <dgm:spPr/>
    </dgm:pt>
    <dgm:pt modelId="{13E92FE6-3EC7-44FB-9D6A-7CEBB8DDCE49}" type="pres">
      <dgm:prSet presAssocID="{05B2D3F1-7943-4C20-BB56-E7F4A4ACAC4C}" presName="parentNode" presStyleLbl="node1" presStyleIdx="3" presStyleCnt="5">
        <dgm:presLayoutVars>
          <dgm:chMax val="1"/>
          <dgm:bulletEnabled val="1"/>
        </dgm:presLayoutVars>
      </dgm:prSet>
      <dgm:spPr/>
      <dgm:t>
        <a:bodyPr/>
        <a:lstStyle/>
        <a:p>
          <a:endParaRPr lang="en-US"/>
        </a:p>
      </dgm:t>
    </dgm:pt>
    <dgm:pt modelId="{631E5001-3195-4717-9A88-14DD48EAB9AA}" type="pres">
      <dgm:prSet presAssocID="{05B2D3F1-7943-4C20-BB56-E7F4A4ACAC4C}" presName="childNode" presStyleLbl="revTx" presStyleIdx="2" presStyleCnt="3">
        <dgm:presLayoutVars>
          <dgm:bulletEnabled val="1"/>
        </dgm:presLayoutVars>
      </dgm:prSet>
      <dgm:spPr/>
      <dgm:t>
        <a:bodyPr/>
        <a:lstStyle/>
        <a:p>
          <a:endParaRPr lang="en-US"/>
        </a:p>
      </dgm:t>
    </dgm:pt>
    <dgm:pt modelId="{A6F6CE6E-B7FD-452B-8281-7A35C400D3FB}" type="pres">
      <dgm:prSet presAssocID="{A93DFEF6-30CA-454F-A996-1FA87C4AF0C5}" presName="Name25" presStyleLbl="parChTrans1D1" presStyleIdx="3" presStyleCnt="4"/>
      <dgm:spPr/>
      <dgm:t>
        <a:bodyPr/>
        <a:lstStyle/>
        <a:p>
          <a:endParaRPr lang="en-US"/>
        </a:p>
      </dgm:t>
    </dgm:pt>
    <dgm:pt modelId="{0D6CAD78-7D68-44F0-BBCD-45C7D6BBA046}" type="pres">
      <dgm:prSet presAssocID="{10F0011C-F8BE-42D4-AEF4-304D2C734682}" presName="node" presStyleCnt="0"/>
      <dgm:spPr/>
    </dgm:pt>
    <dgm:pt modelId="{F720902A-297D-4A9A-BB5E-29C33A8688CE}" type="pres">
      <dgm:prSet presAssocID="{10F0011C-F8BE-42D4-AEF4-304D2C734682}" presName="parentNode" presStyleLbl="node1" presStyleIdx="4" presStyleCnt="5">
        <dgm:presLayoutVars>
          <dgm:chMax val="1"/>
          <dgm:bulletEnabled val="1"/>
        </dgm:presLayoutVars>
      </dgm:prSet>
      <dgm:spPr/>
      <dgm:t>
        <a:bodyPr/>
        <a:lstStyle/>
        <a:p>
          <a:endParaRPr lang="en-US"/>
        </a:p>
      </dgm:t>
    </dgm:pt>
    <dgm:pt modelId="{75428466-BA70-42C9-BC58-9226A9C91D11}" type="pres">
      <dgm:prSet presAssocID="{10F0011C-F8BE-42D4-AEF4-304D2C734682}" presName="childNode" presStyleLbl="revTx" presStyleIdx="2" presStyleCnt="3">
        <dgm:presLayoutVars>
          <dgm:bulletEnabled val="1"/>
        </dgm:presLayoutVars>
      </dgm:prSet>
      <dgm:spPr/>
    </dgm:pt>
  </dgm:ptLst>
  <dgm:cxnLst>
    <dgm:cxn modelId="{17C267BC-E85C-47A9-85D0-44D3FD349B36}" type="presOf" srcId="{CB477F34-8263-4DD4-BB09-560D4DC94AED}" destId="{3AA222AF-2A18-450A-8892-661C2DA82804}" srcOrd="0" destOrd="3" presId="urn:microsoft.com/office/officeart/2005/8/layout/radial2"/>
    <dgm:cxn modelId="{AAB0A8D2-4F5C-492A-94C3-F9FD55F6F376}" type="presOf" srcId="{D7183153-679C-43D4-A051-946B7888CD4D}" destId="{3AA222AF-2A18-450A-8892-661C2DA82804}" srcOrd="0" destOrd="1" presId="urn:microsoft.com/office/officeart/2005/8/layout/radial2"/>
    <dgm:cxn modelId="{D8FD1A0B-DCA6-4A04-9587-D02E43980F7A}" srcId="{C1EEAAB9-AB87-4A48-947D-26CDABD8559D}" destId="{FAB454FD-99B4-4512-BD98-08BE5DA570F9}" srcOrd="1" destOrd="0" parTransId="{FE8D320D-E3D0-4D01-A265-FF5BB3CDF4D8}" sibTransId="{A972EBE3-0757-4103-8528-3D540DD6FAEA}"/>
    <dgm:cxn modelId="{411397C2-781F-4A4D-AD90-78E3F68A7B01}" srcId="{3CC6E501-7726-427C-B8F9-8D1119F693AA}" destId="{DCEF9C29-6AC0-4F16-9246-633438AC50AD}" srcOrd="2" destOrd="0" parTransId="{0ED88643-7BB5-4BAB-A4E6-1B09EF4B37E1}" sibTransId="{9968D210-669E-41D8-A516-E834CD95FE30}"/>
    <dgm:cxn modelId="{1BE215C7-6636-45F0-8660-A0E55328A92A}" type="presOf" srcId="{C1EEAAB9-AB87-4A48-947D-26CDABD8559D}" destId="{E3568483-0419-4523-9141-E66A2630D429}" srcOrd="0" destOrd="0" presId="urn:microsoft.com/office/officeart/2005/8/layout/radial2"/>
    <dgm:cxn modelId="{D4C07665-A179-482F-9BAB-B2E7BA596A59}" srcId="{3CC6E501-7726-427C-B8F9-8D1119F693AA}" destId="{11E948C4-6317-43C0-B0A3-44FB33B39EF4}" srcOrd="0" destOrd="0" parTransId="{49F5E369-C568-451B-B19E-3C7F6D19AC05}" sibTransId="{0F81FDDD-8698-4DA4-A243-D8B9F2FDFAB4}"/>
    <dgm:cxn modelId="{45EF6D7B-87A6-4C56-877E-C4E7CA6F6632}" type="presOf" srcId="{3DF4E114-8925-4ED3-B5BE-469468E80CDE}" destId="{631E5001-3195-4717-9A88-14DD48EAB9AA}" srcOrd="0" destOrd="0" presId="urn:microsoft.com/office/officeart/2005/8/layout/radial2"/>
    <dgm:cxn modelId="{60CBEA6B-4E3D-4393-B286-E8B925FB285F}" type="presOf" srcId="{DCEF9C29-6AC0-4F16-9246-633438AC50AD}" destId="{F950324F-1989-45F6-9F59-382C6425710D}" srcOrd="0" destOrd="2" presId="urn:microsoft.com/office/officeart/2005/8/layout/radial2"/>
    <dgm:cxn modelId="{FB3348AE-B90E-422D-B7ED-DDA093128445}" srcId="{05B2D3F1-7943-4C20-BB56-E7F4A4ACAC4C}" destId="{3DF4E114-8925-4ED3-B5BE-469468E80CDE}" srcOrd="0" destOrd="0" parTransId="{067FC28E-3305-46F9-82C5-3ECCE60B7018}" sibTransId="{E90C238D-2FB5-4879-A963-D208A5F28253}"/>
    <dgm:cxn modelId="{97E13B31-A2DA-4EFC-81E9-64E4C6E4CB9B}" type="presOf" srcId="{CC9584FB-B1B0-4523-9164-615A07499A5D}" destId="{3AA222AF-2A18-450A-8892-661C2DA82804}" srcOrd="0" destOrd="2" presId="urn:microsoft.com/office/officeart/2005/8/layout/radial2"/>
    <dgm:cxn modelId="{76FCD987-7A44-4460-954F-E0CF88F476BF}" srcId="{FAB454FD-99B4-4512-BD98-08BE5DA570F9}" destId="{CB477F34-8263-4DD4-BB09-560D4DC94AED}" srcOrd="3" destOrd="0" parTransId="{0094EAA5-E0CF-4BC9-83A8-5935EB5CC986}" sibTransId="{71B5F3C4-03CC-465F-95B6-8BDC0CFB80F3}"/>
    <dgm:cxn modelId="{85F451A9-05A3-4D03-9120-73E303C28CB5}" type="presOf" srcId="{FAB454FD-99B4-4512-BD98-08BE5DA570F9}" destId="{D3BB5405-9001-458F-B6A4-6BEB100F23D9}" srcOrd="0" destOrd="0" presId="urn:microsoft.com/office/officeart/2005/8/layout/radial2"/>
    <dgm:cxn modelId="{0909D725-4AC4-48D4-93AB-D1E5B5666FA9}" srcId="{05B2D3F1-7943-4C20-BB56-E7F4A4ACAC4C}" destId="{DBA0726C-77EA-45EC-8F9E-73D8A356435B}" srcOrd="2" destOrd="0" parTransId="{1403DD51-EFF6-4502-9005-0D09D046E3FB}" sibTransId="{EE5E44AA-468F-44A1-B239-46D166F8660D}"/>
    <dgm:cxn modelId="{3B7FDB13-AACC-42C8-983A-475AD35EC917}" srcId="{FAB454FD-99B4-4512-BD98-08BE5DA570F9}" destId="{D7183153-679C-43D4-A051-946B7888CD4D}" srcOrd="1" destOrd="0" parTransId="{FEA339E0-BBBB-4D44-AF1A-ADB9B236CD04}" sibTransId="{8636C634-68E1-48FD-B4A9-9FBD6EDE8554}"/>
    <dgm:cxn modelId="{F9BC3EFF-EBD7-40C1-9992-E9AC230817AE}" type="presOf" srcId="{A93DFEF6-30CA-454F-A996-1FA87C4AF0C5}" destId="{A6F6CE6E-B7FD-452B-8281-7A35C400D3FB}" srcOrd="0" destOrd="0" presId="urn:microsoft.com/office/officeart/2005/8/layout/radial2"/>
    <dgm:cxn modelId="{55D4B569-A23B-424A-B775-064BF89A2FA8}" type="presOf" srcId="{11E948C4-6317-43C0-B0A3-44FB33B39EF4}" destId="{F950324F-1989-45F6-9F59-382C6425710D}" srcOrd="0" destOrd="0" presId="urn:microsoft.com/office/officeart/2005/8/layout/radial2"/>
    <dgm:cxn modelId="{82718F88-8B19-41D5-B34D-98C260E5BE99}" srcId="{C1EEAAB9-AB87-4A48-947D-26CDABD8559D}" destId="{10F0011C-F8BE-42D4-AEF4-304D2C734682}" srcOrd="3" destOrd="0" parTransId="{A93DFEF6-30CA-454F-A996-1FA87C4AF0C5}" sibTransId="{3B490703-81E5-4FC9-A298-CCDFE1CFC637}"/>
    <dgm:cxn modelId="{6EC4BC6C-3904-4847-82F3-22A35BA2168B}" type="presOf" srcId="{BBE89B2C-3D99-446C-9DA0-A702394CBFEC}" destId="{3AA222AF-2A18-450A-8892-661C2DA82804}" srcOrd="0" destOrd="4" presId="urn:microsoft.com/office/officeart/2005/8/layout/radial2"/>
    <dgm:cxn modelId="{D1AE9011-FAD9-4E89-AD85-8B6085C21D60}" srcId="{05B2D3F1-7943-4C20-BB56-E7F4A4ACAC4C}" destId="{61022AF4-EA34-4E12-BE85-BEBFD0B9A751}" srcOrd="1" destOrd="0" parTransId="{AD73AABA-764B-4BF4-B68A-8C18CF98B022}" sibTransId="{4B2AA1FD-7CCB-44E7-90E5-4D3C893CB0CE}"/>
    <dgm:cxn modelId="{9405EEEB-D6BD-4AFF-8A9E-4074D87C995B}" type="presOf" srcId="{3CC6E501-7726-427C-B8F9-8D1119F693AA}" destId="{9507A89E-4BC5-4F7F-B8E6-675042C2DF5D}" srcOrd="0" destOrd="0" presId="urn:microsoft.com/office/officeart/2005/8/layout/radial2"/>
    <dgm:cxn modelId="{ED6EFF85-166F-4E26-96E1-72B5BE2BEE26}" type="presOf" srcId="{4829DA6B-79DD-4400-8ACF-F5A197101F12}" destId="{3AA222AF-2A18-450A-8892-661C2DA82804}" srcOrd="0" destOrd="0" presId="urn:microsoft.com/office/officeart/2005/8/layout/radial2"/>
    <dgm:cxn modelId="{4415C4AD-D15B-4EA2-81F1-0A1DF45C299C}" type="presOf" srcId="{D93BD718-65EE-4647-ACFE-866368A3BBC5}" destId="{F950324F-1989-45F6-9F59-382C6425710D}" srcOrd="0" destOrd="1" presId="urn:microsoft.com/office/officeart/2005/8/layout/radial2"/>
    <dgm:cxn modelId="{7FB2020F-6E24-4BF8-9496-565512CB1A97}" type="presOf" srcId="{05B2D3F1-7943-4C20-BB56-E7F4A4ACAC4C}" destId="{13E92FE6-3EC7-44FB-9D6A-7CEBB8DDCE49}" srcOrd="0" destOrd="0" presId="urn:microsoft.com/office/officeart/2005/8/layout/radial2"/>
    <dgm:cxn modelId="{F956A07D-8114-4AE9-8E13-93ABB89090E4}" type="presOf" srcId="{72D985A6-0813-47C2-8316-1F86E3B3D83A}" destId="{F950324F-1989-45F6-9F59-382C6425710D}" srcOrd="0" destOrd="3" presId="urn:microsoft.com/office/officeart/2005/8/layout/radial2"/>
    <dgm:cxn modelId="{47D14BAE-12EE-4E20-B463-C37B6DE3669C}" type="presOf" srcId="{10F0011C-F8BE-42D4-AEF4-304D2C734682}" destId="{F720902A-297D-4A9A-BB5E-29C33A8688CE}" srcOrd="0" destOrd="0" presId="urn:microsoft.com/office/officeart/2005/8/layout/radial2"/>
    <dgm:cxn modelId="{1628C917-17BF-43F7-AB5B-01A59144ED39}" srcId="{3CC6E501-7726-427C-B8F9-8D1119F693AA}" destId="{D93BD718-65EE-4647-ACFE-866368A3BBC5}" srcOrd="1" destOrd="0" parTransId="{DFEC6FDD-E119-4BF3-9617-2EB825246D77}" sibTransId="{79379E86-1EC4-438D-BBDD-603F912FBA1C}"/>
    <dgm:cxn modelId="{3BE9BAD9-4B2D-4C34-BC95-33513107EDDC}" type="presOf" srcId="{61022AF4-EA34-4E12-BE85-BEBFD0B9A751}" destId="{631E5001-3195-4717-9A88-14DD48EAB9AA}" srcOrd="0" destOrd="1" presId="urn:microsoft.com/office/officeart/2005/8/layout/radial2"/>
    <dgm:cxn modelId="{7B4F97F7-A352-431C-8C8C-1FA8C8FE9580}" srcId="{C1EEAAB9-AB87-4A48-947D-26CDABD8559D}" destId="{05B2D3F1-7943-4C20-BB56-E7F4A4ACAC4C}" srcOrd="2" destOrd="0" parTransId="{B69D3BC3-35F6-412F-BB02-B0054E812544}" sibTransId="{512598A7-9FC5-4755-9BB9-088C89FE5076}"/>
    <dgm:cxn modelId="{E320E5EA-F22F-48DB-AFD7-1CA8CE212D6A}" type="presOf" srcId="{AD3427B1-1AC2-42F2-9404-092F2253CB8E}" destId="{631E5001-3195-4717-9A88-14DD48EAB9AA}" srcOrd="0" destOrd="3" presId="urn:microsoft.com/office/officeart/2005/8/layout/radial2"/>
    <dgm:cxn modelId="{39592476-6577-4AD7-A4F5-D18ABF498660}" srcId="{FAB454FD-99B4-4512-BD98-08BE5DA570F9}" destId="{4829DA6B-79DD-4400-8ACF-F5A197101F12}" srcOrd="0" destOrd="0" parTransId="{964F1097-9502-43A9-BC2C-E5266BC34414}" sibTransId="{5000D39E-5DF8-4561-A4B2-9B13A4248DD1}"/>
    <dgm:cxn modelId="{7468356E-6FCD-459B-9DFB-2070C4F5A174}" srcId="{FAB454FD-99B4-4512-BD98-08BE5DA570F9}" destId="{BBE89B2C-3D99-446C-9DA0-A702394CBFEC}" srcOrd="4" destOrd="0" parTransId="{4E0C4957-2497-4806-8D4A-5CF27A72F8A7}" sibTransId="{F7100073-A47F-4EAB-9A96-C46D26E6C837}"/>
    <dgm:cxn modelId="{9058F784-A1E2-440D-AE8B-FBF1ADD73DD0}" type="presOf" srcId="{FE8D320D-E3D0-4D01-A265-FF5BB3CDF4D8}" destId="{77E86D98-29C1-4799-860C-CA7547853F8B}" srcOrd="0" destOrd="0" presId="urn:microsoft.com/office/officeart/2005/8/layout/radial2"/>
    <dgm:cxn modelId="{69DEDD3B-1AFA-43E7-84BD-A6278CCF89A6}" srcId="{FAB454FD-99B4-4512-BD98-08BE5DA570F9}" destId="{CC9584FB-B1B0-4523-9164-615A07499A5D}" srcOrd="2" destOrd="0" parTransId="{63DEAA39-EFFB-4823-BABD-4FE318589DD9}" sibTransId="{547F184C-7529-4956-826B-7A3549375572}"/>
    <dgm:cxn modelId="{E862EE49-4C36-41B2-BDBA-CB159CF537B8}" type="presOf" srcId="{7ED1BCE0-B698-4DD8-BA8A-661F51D5EC9C}" destId="{4B95F506-851B-4411-8625-B096FC037761}" srcOrd="0" destOrd="0" presId="urn:microsoft.com/office/officeart/2005/8/layout/radial2"/>
    <dgm:cxn modelId="{AC440258-0E19-4C61-B186-DBC80CF63263}" type="presOf" srcId="{DBA0726C-77EA-45EC-8F9E-73D8A356435B}" destId="{631E5001-3195-4717-9A88-14DD48EAB9AA}" srcOrd="0" destOrd="2" presId="urn:microsoft.com/office/officeart/2005/8/layout/radial2"/>
    <dgm:cxn modelId="{FEDDDBAF-59CD-46DF-8BCB-6E01C2AEAD03}" type="presOf" srcId="{B69D3BC3-35F6-412F-BB02-B0054E812544}" destId="{A379376C-0F31-4919-8558-9DBAD8EEBA01}" srcOrd="0" destOrd="0" presId="urn:microsoft.com/office/officeart/2005/8/layout/radial2"/>
    <dgm:cxn modelId="{E1B7324F-7256-46C3-A236-34C9C8EF99BC}" srcId="{3CC6E501-7726-427C-B8F9-8D1119F693AA}" destId="{72D985A6-0813-47C2-8316-1F86E3B3D83A}" srcOrd="3" destOrd="0" parTransId="{8499C72F-7B21-4435-BAB6-24DBD4F681A0}" sibTransId="{7E8632DF-BD8A-4561-9FFE-0F82BD406251}"/>
    <dgm:cxn modelId="{95AE0582-244D-472A-B989-F2530C4EC5C1}" srcId="{05B2D3F1-7943-4C20-BB56-E7F4A4ACAC4C}" destId="{AD3427B1-1AC2-42F2-9404-092F2253CB8E}" srcOrd="3" destOrd="0" parTransId="{A0EB41EF-B94A-48BB-97A8-F40F58A50069}" sibTransId="{0E38AACB-D057-455A-B918-3C0F71160F18}"/>
    <dgm:cxn modelId="{206BF1EC-57C2-4544-A194-D76A3DAE3245}" srcId="{C1EEAAB9-AB87-4A48-947D-26CDABD8559D}" destId="{3CC6E501-7726-427C-B8F9-8D1119F693AA}" srcOrd="0" destOrd="0" parTransId="{7ED1BCE0-B698-4DD8-BA8A-661F51D5EC9C}" sibTransId="{1F6163D9-4251-4768-BF5D-C4EF70C93C2D}"/>
    <dgm:cxn modelId="{161CCE5E-C119-422B-BFBA-89C55B0F34B0}" type="presParOf" srcId="{E3568483-0419-4523-9141-E66A2630D429}" destId="{784AB447-3D59-43A8-AD79-2E77F01CDB0E}" srcOrd="0" destOrd="0" presId="urn:microsoft.com/office/officeart/2005/8/layout/radial2"/>
    <dgm:cxn modelId="{D588BAF9-6D16-4DF4-B47D-C99C02B6FB8E}" type="presParOf" srcId="{784AB447-3D59-43A8-AD79-2E77F01CDB0E}" destId="{6A447A6E-78DA-459A-800A-DE668D81A388}" srcOrd="0" destOrd="0" presId="urn:microsoft.com/office/officeart/2005/8/layout/radial2"/>
    <dgm:cxn modelId="{C0486A14-A363-4B58-93D9-D8F29A3773EA}" type="presParOf" srcId="{6A447A6E-78DA-459A-800A-DE668D81A388}" destId="{1412EB74-7BBA-4977-8030-1DD3A7ACA5C5}" srcOrd="0" destOrd="0" presId="urn:microsoft.com/office/officeart/2005/8/layout/radial2"/>
    <dgm:cxn modelId="{74EAE531-53FA-4833-84C0-CF50FDCDB915}" type="presParOf" srcId="{6A447A6E-78DA-459A-800A-DE668D81A388}" destId="{D66A90C8-E583-4ECC-8D93-F2109A8CBAB8}" srcOrd="1" destOrd="0" presId="urn:microsoft.com/office/officeart/2005/8/layout/radial2"/>
    <dgm:cxn modelId="{7FCF20A1-8BE2-45B3-ADB7-82CB0B34568C}" type="presParOf" srcId="{784AB447-3D59-43A8-AD79-2E77F01CDB0E}" destId="{4B95F506-851B-4411-8625-B096FC037761}" srcOrd="1" destOrd="0" presId="urn:microsoft.com/office/officeart/2005/8/layout/radial2"/>
    <dgm:cxn modelId="{71537B05-1E83-42EF-ABD5-116A503EBE24}" type="presParOf" srcId="{784AB447-3D59-43A8-AD79-2E77F01CDB0E}" destId="{710BC10C-AD51-4294-8515-5849A3C45DD4}" srcOrd="2" destOrd="0" presId="urn:microsoft.com/office/officeart/2005/8/layout/radial2"/>
    <dgm:cxn modelId="{7237CBB9-8481-43CF-9BD6-58284E8BA11B}" type="presParOf" srcId="{710BC10C-AD51-4294-8515-5849A3C45DD4}" destId="{9507A89E-4BC5-4F7F-B8E6-675042C2DF5D}" srcOrd="0" destOrd="0" presId="urn:microsoft.com/office/officeart/2005/8/layout/radial2"/>
    <dgm:cxn modelId="{E183CFF8-E03E-418B-ADCA-E590D6DBF7B1}" type="presParOf" srcId="{710BC10C-AD51-4294-8515-5849A3C45DD4}" destId="{F950324F-1989-45F6-9F59-382C6425710D}" srcOrd="1" destOrd="0" presId="urn:microsoft.com/office/officeart/2005/8/layout/radial2"/>
    <dgm:cxn modelId="{B645A2EC-48F9-4177-B4CF-8BBB9409C16D}" type="presParOf" srcId="{784AB447-3D59-43A8-AD79-2E77F01CDB0E}" destId="{77E86D98-29C1-4799-860C-CA7547853F8B}" srcOrd="3" destOrd="0" presId="urn:microsoft.com/office/officeart/2005/8/layout/radial2"/>
    <dgm:cxn modelId="{0DC8FAB1-CDD9-4E29-BACD-DDEE9526A65A}" type="presParOf" srcId="{784AB447-3D59-43A8-AD79-2E77F01CDB0E}" destId="{DB6CF583-20F9-4D0A-8EFB-B4C3F12BF4E5}" srcOrd="4" destOrd="0" presId="urn:microsoft.com/office/officeart/2005/8/layout/radial2"/>
    <dgm:cxn modelId="{8D7ED688-8BAA-4F7A-A4D5-45CA64B0D652}" type="presParOf" srcId="{DB6CF583-20F9-4D0A-8EFB-B4C3F12BF4E5}" destId="{D3BB5405-9001-458F-B6A4-6BEB100F23D9}" srcOrd="0" destOrd="0" presId="urn:microsoft.com/office/officeart/2005/8/layout/radial2"/>
    <dgm:cxn modelId="{5EC13247-ABEB-40F7-BEAA-F74CBE153142}" type="presParOf" srcId="{DB6CF583-20F9-4D0A-8EFB-B4C3F12BF4E5}" destId="{3AA222AF-2A18-450A-8892-661C2DA82804}" srcOrd="1" destOrd="0" presId="urn:microsoft.com/office/officeart/2005/8/layout/radial2"/>
    <dgm:cxn modelId="{E2668098-F6DC-406D-BE5D-1F94FE75DCD4}" type="presParOf" srcId="{784AB447-3D59-43A8-AD79-2E77F01CDB0E}" destId="{A379376C-0F31-4919-8558-9DBAD8EEBA01}" srcOrd="5" destOrd="0" presId="urn:microsoft.com/office/officeart/2005/8/layout/radial2"/>
    <dgm:cxn modelId="{51BCCE46-4B10-412D-BCE1-AAD43773336A}" type="presParOf" srcId="{784AB447-3D59-43A8-AD79-2E77F01CDB0E}" destId="{0DC8CED9-1970-43FD-84D4-F59583D66265}" srcOrd="6" destOrd="0" presId="urn:microsoft.com/office/officeart/2005/8/layout/radial2"/>
    <dgm:cxn modelId="{E0D33702-4C42-44FA-B041-A099BC7C7219}" type="presParOf" srcId="{0DC8CED9-1970-43FD-84D4-F59583D66265}" destId="{13E92FE6-3EC7-44FB-9D6A-7CEBB8DDCE49}" srcOrd="0" destOrd="0" presId="urn:microsoft.com/office/officeart/2005/8/layout/radial2"/>
    <dgm:cxn modelId="{24034007-4C6C-4AD7-B912-D242DA290C86}" type="presParOf" srcId="{0DC8CED9-1970-43FD-84D4-F59583D66265}" destId="{631E5001-3195-4717-9A88-14DD48EAB9AA}" srcOrd="1" destOrd="0" presId="urn:microsoft.com/office/officeart/2005/8/layout/radial2"/>
    <dgm:cxn modelId="{EF9453A3-0104-4DAD-AB47-9B79EACAC774}" type="presParOf" srcId="{784AB447-3D59-43A8-AD79-2E77F01CDB0E}" destId="{A6F6CE6E-B7FD-452B-8281-7A35C400D3FB}" srcOrd="7" destOrd="0" presId="urn:microsoft.com/office/officeart/2005/8/layout/radial2"/>
    <dgm:cxn modelId="{201C6A1F-2F67-4B9F-A529-C2BA8529D0C7}" type="presParOf" srcId="{784AB447-3D59-43A8-AD79-2E77F01CDB0E}" destId="{0D6CAD78-7D68-44F0-BBCD-45C7D6BBA046}" srcOrd="8" destOrd="0" presId="urn:microsoft.com/office/officeart/2005/8/layout/radial2"/>
    <dgm:cxn modelId="{8F55ED0A-3F29-45FC-86B7-DA02A2B977ED}" type="presParOf" srcId="{0D6CAD78-7D68-44F0-BBCD-45C7D6BBA046}" destId="{F720902A-297D-4A9A-BB5E-29C33A8688CE}" srcOrd="0" destOrd="0" presId="urn:microsoft.com/office/officeart/2005/8/layout/radial2"/>
    <dgm:cxn modelId="{4316516E-053C-4FE9-8F9B-E9AC9062B004}" type="presParOf" srcId="{0D6CAD78-7D68-44F0-BBCD-45C7D6BBA046}" destId="{75428466-BA70-42C9-BC58-9226A9C91D11}"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CE6E-B7FD-452B-8281-7A35C400D3FB}">
      <dsp:nvSpPr>
        <dsp:cNvPr id="0" name=""/>
        <dsp:cNvSpPr/>
      </dsp:nvSpPr>
      <dsp:spPr>
        <a:xfrm rot="3683055">
          <a:off x="3773579" y="3872425"/>
          <a:ext cx="1028675" cy="33925"/>
        </a:xfrm>
        <a:custGeom>
          <a:avLst/>
          <a:gdLst/>
          <a:ahLst/>
          <a:cxnLst/>
          <a:rect l="0" t="0" r="0" b="0"/>
          <a:pathLst>
            <a:path>
              <a:moveTo>
                <a:pt x="0" y="16962"/>
              </a:moveTo>
              <a:lnTo>
                <a:pt x="1028675" y="169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79376C-0F31-4919-8558-9DBAD8EEBA01}">
      <dsp:nvSpPr>
        <dsp:cNvPr id="0" name=""/>
        <dsp:cNvSpPr/>
      </dsp:nvSpPr>
      <dsp:spPr>
        <a:xfrm rot="1312587">
          <a:off x="4339390" y="3130768"/>
          <a:ext cx="734906" cy="33925"/>
        </a:xfrm>
        <a:custGeom>
          <a:avLst/>
          <a:gdLst/>
          <a:ahLst/>
          <a:cxnLst/>
          <a:rect l="0" t="0" r="0" b="0"/>
          <a:pathLst>
            <a:path>
              <a:moveTo>
                <a:pt x="0" y="16962"/>
              </a:moveTo>
              <a:lnTo>
                <a:pt x="734906" y="169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E86D98-29C1-4799-860C-CA7547853F8B}">
      <dsp:nvSpPr>
        <dsp:cNvPr id="0" name=""/>
        <dsp:cNvSpPr/>
      </dsp:nvSpPr>
      <dsp:spPr>
        <a:xfrm rot="20287413">
          <a:off x="4339390" y="2283908"/>
          <a:ext cx="734906" cy="33925"/>
        </a:xfrm>
        <a:custGeom>
          <a:avLst/>
          <a:gdLst/>
          <a:ahLst/>
          <a:cxnLst/>
          <a:rect l="0" t="0" r="0" b="0"/>
          <a:pathLst>
            <a:path>
              <a:moveTo>
                <a:pt x="0" y="16962"/>
              </a:moveTo>
              <a:lnTo>
                <a:pt x="734906" y="169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95F506-851B-4411-8625-B096FC037761}">
      <dsp:nvSpPr>
        <dsp:cNvPr id="0" name=""/>
        <dsp:cNvSpPr/>
      </dsp:nvSpPr>
      <dsp:spPr>
        <a:xfrm rot="17996555">
          <a:off x="3790060" y="1521036"/>
          <a:ext cx="1091085" cy="33925"/>
        </a:xfrm>
        <a:custGeom>
          <a:avLst/>
          <a:gdLst/>
          <a:ahLst/>
          <a:cxnLst/>
          <a:rect l="0" t="0" r="0" b="0"/>
          <a:pathLst>
            <a:path>
              <a:moveTo>
                <a:pt x="0" y="16962"/>
              </a:moveTo>
              <a:lnTo>
                <a:pt x="1091085" y="169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A90C8-E583-4ECC-8D93-F2109A8CBAB8}">
      <dsp:nvSpPr>
        <dsp:cNvPr id="0" name=""/>
        <dsp:cNvSpPr/>
      </dsp:nvSpPr>
      <dsp:spPr>
        <a:xfrm>
          <a:off x="2632883" y="1743544"/>
          <a:ext cx="2038784" cy="2038784"/>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07A89E-4BC5-4F7F-B8E6-675042C2DF5D}">
      <dsp:nvSpPr>
        <dsp:cNvPr id="0" name=""/>
        <dsp:cNvSpPr/>
      </dsp:nvSpPr>
      <dsp:spPr>
        <a:xfrm>
          <a:off x="4322074" y="114"/>
          <a:ext cx="1141327" cy="11413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Develop an attitude of enthusiasm</a:t>
          </a:r>
          <a:endParaRPr lang="en-US" sz="1300" kern="1200" dirty="0"/>
        </a:p>
      </dsp:txBody>
      <dsp:txXfrm>
        <a:off x="4489217" y="167257"/>
        <a:ext cx="807041" cy="807041"/>
      </dsp:txXfrm>
    </dsp:sp>
    <dsp:sp modelId="{F950324F-1989-45F6-9F59-382C6425710D}">
      <dsp:nvSpPr>
        <dsp:cNvPr id="0" name=""/>
        <dsp:cNvSpPr/>
      </dsp:nvSpPr>
      <dsp:spPr>
        <a:xfrm>
          <a:off x="5577534" y="114"/>
          <a:ext cx="1711990" cy="1141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smtClean="0"/>
            <a:t>Change the way you get up in the morning</a:t>
          </a:r>
          <a:endParaRPr lang="en-US" sz="1100" kern="1200" dirty="0"/>
        </a:p>
        <a:p>
          <a:pPr marL="57150" lvl="1" indent="-57150" algn="l" defTabSz="488950">
            <a:lnSpc>
              <a:spcPct val="90000"/>
            </a:lnSpc>
            <a:spcBef>
              <a:spcPct val="0"/>
            </a:spcBef>
            <a:spcAft>
              <a:spcPct val="15000"/>
            </a:spcAft>
            <a:buChar char="••"/>
          </a:pPr>
          <a:r>
            <a:rPr lang="en-US" sz="1100" b="1" kern="1200" dirty="0" smtClean="0"/>
            <a:t>Sing in the shower</a:t>
          </a:r>
          <a:endParaRPr lang="en-US" sz="1100" kern="1200" dirty="0"/>
        </a:p>
        <a:p>
          <a:pPr marL="57150" lvl="1" indent="-57150" algn="l" defTabSz="488950">
            <a:lnSpc>
              <a:spcPct val="90000"/>
            </a:lnSpc>
            <a:spcBef>
              <a:spcPct val="0"/>
            </a:spcBef>
            <a:spcAft>
              <a:spcPct val="15000"/>
            </a:spcAft>
            <a:buChar char="••"/>
          </a:pPr>
          <a:r>
            <a:rPr lang="en-US" sz="1100" b="1" kern="1200" dirty="0" smtClean="0"/>
            <a:t>Greet people properly</a:t>
          </a:r>
          <a:endParaRPr lang="en-US" sz="1100" kern="1200" dirty="0"/>
        </a:p>
        <a:p>
          <a:pPr marL="57150" lvl="1" indent="-57150" algn="l" defTabSz="488950">
            <a:lnSpc>
              <a:spcPct val="90000"/>
            </a:lnSpc>
            <a:spcBef>
              <a:spcPct val="0"/>
            </a:spcBef>
            <a:spcAft>
              <a:spcPct val="15000"/>
            </a:spcAft>
            <a:buChar char="••"/>
          </a:pPr>
          <a:r>
            <a:rPr lang="en-US" sz="1100" b="1" kern="1200" smtClean="0"/>
            <a:t>Work with enthusiasm</a:t>
          </a:r>
          <a:endParaRPr lang="en-US" sz="1100" kern="1200" dirty="0"/>
        </a:p>
      </dsp:txBody>
      <dsp:txXfrm>
        <a:off x="5577534" y="114"/>
        <a:ext cx="1711990" cy="1141327"/>
      </dsp:txXfrm>
    </dsp:sp>
    <dsp:sp modelId="{D3BB5405-9001-458F-B6A4-6BEB100F23D9}">
      <dsp:nvSpPr>
        <dsp:cNvPr id="0" name=""/>
        <dsp:cNvSpPr/>
      </dsp:nvSpPr>
      <dsp:spPr>
        <a:xfrm>
          <a:off x="5003792" y="1324421"/>
          <a:ext cx="1223270" cy="12232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Change the way you react to situations</a:t>
          </a:r>
          <a:endParaRPr lang="en-US" sz="1300" kern="1200" dirty="0"/>
        </a:p>
      </dsp:txBody>
      <dsp:txXfrm>
        <a:off x="5182936" y="1503565"/>
        <a:ext cx="864982" cy="864982"/>
      </dsp:txXfrm>
    </dsp:sp>
    <dsp:sp modelId="{3AA222AF-2A18-450A-8892-661C2DA82804}">
      <dsp:nvSpPr>
        <dsp:cNvPr id="0" name=""/>
        <dsp:cNvSpPr/>
      </dsp:nvSpPr>
      <dsp:spPr>
        <a:xfrm>
          <a:off x="6349390" y="1324421"/>
          <a:ext cx="1834906" cy="122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smtClean="0"/>
            <a:t>No problems; only challenges</a:t>
          </a:r>
          <a:endParaRPr lang="en-US" sz="1100" kern="1200" dirty="0"/>
        </a:p>
        <a:p>
          <a:pPr marL="57150" lvl="1" indent="-57150" algn="l" defTabSz="488950">
            <a:lnSpc>
              <a:spcPct val="90000"/>
            </a:lnSpc>
            <a:spcBef>
              <a:spcPct val="0"/>
            </a:spcBef>
            <a:spcAft>
              <a:spcPct val="15000"/>
            </a:spcAft>
            <a:buChar char="••"/>
          </a:pPr>
          <a:r>
            <a:rPr lang="en-US" sz="1100" b="1" kern="1200" smtClean="0"/>
            <a:t>There are no hopeless situations</a:t>
          </a:r>
          <a:endParaRPr lang="en-US" sz="1100" kern="1200" dirty="0"/>
        </a:p>
        <a:p>
          <a:pPr marL="57150" lvl="1" indent="-57150" algn="l" defTabSz="488950">
            <a:lnSpc>
              <a:spcPct val="90000"/>
            </a:lnSpc>
            <a:spcBef>
              <a:spcPct val="0"/>
            </a:spcBef>
            <a:spcAft>
              <a:spcPct val="15000"/>
            </a:spcAft>
            <a:buChar char="••"/>
          </a:pPr>
          <a:r>
            <a:rPr lang="en-US" sz="1100" b="1" kern="1200" smtClean="0"/>
            <a:t>The answer to a problem is outside it</a:t>
          </a:r>
          <a:endParaRPr lang="en-US" sz="1100" kern="1200" dirty="0"/>
        </a:p>
        <a:p>
          <a:pPr marL="57150" lvl="1" indent="-57150" algn="l" defTabSz="488950">
            <a:lnSpc>
              <a:spcPct val="90000"/>
            </a:lnSpc>
            <a:spcBef>
              <a:spcPct val="0"/>
            </a:spcBef>
            <a:spcAft>
              <a:spcPct val="15000"/>
            </a:spcAft>
            <a:buChar char="••"/>
          </a:pPr>
          <a:r>
            <a:rPr lang="en-US" sz="1100" b="1" kern="1200" dirty="0" smtClean="0"/>
            <a:t>Be thankful for the challenge</a:t>
          </a:r>
          <a:endParaRPr lang="en-US" sz="1100" kern="1200" dirty="0"/>
        </a:p>
        <a:p>
          <a:pPr marL="57150" lvl="1" indent="-57150" algn="l" defTabSz="488950">
            <a:lnSpc>
              <a:spcPct val="90000"/>
            </a:lnSpc>
            <a:spcBef>
              <a:spcPct val="0"/>
            </a:spcBef>
            <a:spcAft>
              <a:spcPct val="15000"/>
            </a:spcAft>
            <a:buChar char="••"/>
          </a:pPr>
          <a:r>
            <a:rPr lang="en-US" sz="1100" b="1" kern="1200" dirty="0" smtClean="0"/>
            <a:t>Schedule your down time</a:t>
          </a:r>
          <a:endParaRPr lang="en-US" sz="1100" kern="1200" dirty="0"/>
        </a:p>
      </dsp:txBody>
      <dsp:txXfrm>
        <a:off x="6349390" y="1324421"/>
        <a:ext cx="1834906" cy="1223270"/>
      </dsp:txXfrm>
    </dsp:sp>
    <dsp:sp modelId="{13E92FE6-3EC7-44FB-9D6A-7CEBB8DDCE49}">
      <dsp:nvSpPr>
        <dsp:cNvPr id="0" name=""/>
        <dsp:cNvSpPr/>
      </dsp:nvSpPr>
      <dsp:spPr>
        <a:xfrm>
          <a:off x="5003792" y="2900910"/>
          <a:ext cx="1223270" cy="12232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Protect your mind and feed it</a:t>
          </a:r>
          <a:endParaRPr lang="en-US" sz="1300" kern="1200" dirty="0"/>
        </a:p>
      </dsp:txBody>
      <dsp:txXfrm>
        <a:off x="5182936" y="3080054"/>
        <a:ext cx="864982" cy="864982"/>
      </dsp:txXfrm>
    </dsp:sp>
    <dsp:sp modelId="{631E5001-3195-4717-9A88-14DD48EAB9AA}">
      <dsp:nvSpPr>
        <dsp:cNvPr id="0" name=""/>
        <dsp:cNvSpPr/>
      </dsp:nvSpPr>
      <dsp:spPr>
        <a:xfrm>
          <a:off x="6349390" y="2900910"/>
          <a:ext cx="1834906" cy="1223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smtClean="0"/>
            <a:t>Protect your mind from negative influence</a:t>
          </a:r>
          <a:endParaRPr lang="en-US" sz="1100" kern="1200" dirty="0"/>
        </a:p>
        <a:p>
          <a:pPr marL="57150" lvl="1" indent="-57150" algn="l" defTabSz="488950">
            <a:lnSpc>
              <a:spcPct val="90000"/>
            </a:lnSpc>
            <a:spcBef>
              <a:spcPct val="0"/>
            </a:spcBef>
            <a:spcAft>
              <a:spcPct val="15000"/>
            </a:spcAft>
            <a:buChar char="••"/>
          </a:pPr>
          <a:r>
            <a:rPr lang="en-US" sz="1100" b="1" kern="1200" dirty="0" smtClean="0"/>
            <a:t>Develop positive association</a:t>
          </a:r>
          <a:endParaRPr lang="en-US" sz="1100" kern="1200" dirty="0"/>
        </a:p>
        <a:p>
          <a:pPr marL="57150" lvl="1" indent="-57150" algn="l" defTabSz="488950">
            <a:lnSpc>
              <a:spcPct val="90000"/>
            </a:lnSpc>
            <a:spcBef>
              <a:spcPct val="0"/>
            </a:spcBef>
            <a:spcAft>
              <a:spcPct val="15000"/>
            </a:spcAft>
            <a:buChar char="••"/>
          </a:pPr>
          <a:r>
            <a:rPr lang="en-US" sz="1100" b="1" kern="1200" smtClean="0"/>
            <a:t>Listen to powerful positive recordings</a:t>
          </a:r>
          <a:endParaRPr lang="en-US" sz="1100" b="1" kern="1200" dirty="0" smtClean="0"/>
        </a:p>
        <a:p>
          <a:pPr marL="57150" lvl="1" indent="-57150" algn="l" defTabSz="488950">
            <a:lnSpc>
              <a:spcPct val="90000"/>
            </a:lnSpc>
            <a:spcBef>
              <a:spcPct val="0"/>
            </a:spcBef>
            <a:spcAft>
              <a:spcPct val="15000"/>
            </a:spcAft>
            <a:buChar char="••"/>
          </a:pPr>
          <a:r>
            <a:rPr lang="en-US" sz="1100" b="1" kern="1200" dirty="0" smtClean="0"/>
            <a:t>Read Positive Mental Attitude Books</a:t>
          </a:r>
          <a:endParaRPr lang="en-US" sz="1100" kern="1200" dirty="0"/>
        </a:p>
      </dsp:txBody>
      <dsp:txXfrm>
        <a:off x="6349390" y="2900910"/>
        <a:ext cx="1834906" cy="1223270"/>
      </dsp:txXfrm>
    </dsp:sp>
    <dsp:sp modelId="{F720902A-297D-4A9A-BB5E-29C33A8688CE}">
      <dsp:nvSpPr>
        <dsp:cNvPr id="0" name=""/>
        <dsp:cNvSpPr/>
      </dsp:nvSpPr>
      <dsp:spPr>
        <a:xfrm>
          <a:off x="4215547" y="4266189"/>
          <a:ext cx="1223270" cy="12232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Be a good finder</a:t>
          </a:r>
          <a:endParaRPr lang="en-US" sz="1300" kern="1200" dirty="0"/>
        </a:p>
      </dsp:txBody>
      <dsp:txXfrm>
        <a:off x="4394691" y="4445333"/>
        <a:ext cx="864982" cy="864982"/>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3194FB-A281-4885-88D4-B0C644746337}"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683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3194FB-A281-4885-88D4-B0C644746337}"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17548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3194FB-A281-4885-88D4-B0C644746337}"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231522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3194FB-A281-4885-88D4-B0C644746337}"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333952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3194FB-A281-4885-88D4-B0C644746337}"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53565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3194FB-A281-4885-88D4-B0C644746337}"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20646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3194FB-A281-4885-88D4-B0C644746337}" type="datetimeFigureOut">
              <a:rPr lang="en-US" smtClean="0"/>
              <a:pPr/>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297603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3194FB-A281-4885-88D4-B0C644746337}" type="datetimeFigureOut">
              <a:rPr lang="en-US" smtClean="0"/>
              <a:pPr/>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422489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194FB-A281-4885-88D4-B0C644746337}"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394499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3194FB-A281-4885-88D4-B0C644746337}"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127048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3194FB-A281-4885-88D4-B0C644746337}"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365F0-DE8E-46D5-9A5A-CC9260487A19}" type="slidenum">
              <a:rPr lang="en-US" smtClean="0"/>
              <a:pPr/>
              <a:t>‹#›</a:t>
            </a:fld>
            <a:endParaRPr lang="en-US"/>
          </a:p>
        </p:txBody>
      </p:sp>
    </p:spTree>
    <p:extLst>
      <p:ext uri="{BB962C8B-B14F-4D97-AF65-F5344CB8AC3E}">
        <p14:creationId xmlns:p14="http://schemas.microsoft.com/office/powerpoint/2010/main" val="161428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194FB-A281-4885-88D4-B0C644746337}" type="datetimeFigureOut">
              <a:rPr lang="en-US" smtClean="0"/>
              <a:pPr/>
              <a:t>3/31/2016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365F0-DE8E-46D5-9A5A-CC9260487A19}" type="slidenum">
              <a:rPr lang="en-US" smtClean="0"/>
              <a:pPr/>
              <a:t>‹#›</a:t>
            </a:fld>
            <a:endParaRPr lang="en-US"/>
          </a:p>
        </p:txBody>
      </p:sp>
    </p:spTree>
    <p:extLst>
      <p:ext uri="{BB962C8B-B14F-4D97-AF65-F5344CB8AC3E}">
        <p14:creationId xmlns:p14="http://schemas.microsoft.com/office/powerpoint/2010/main" val="41187581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7668"/>
            <a:ext cx="9144000" cy="1311744"/>
          </a:xfrm>
        </p:spPr>
        <p:txBody>
          <a:bodyPr>
            <a:normAutofit/>
          </a:bodyPr>
          <a:lstStyle/>
          <a:p>
            <a:r>
              <a:rPr lang="en-US" dirty="0" smtClean="0"/>
              <a:t>Developing positive attitude</a:t>
            </a:r>
            <a:endParaRPr lang="en-US" dirty="0"/>
          </a:p>
        </p:txBody>
      </p:sp>
      <p:sp>
        <p:nvSpPr>
          <p:cNvPr id="3" name="Subtitle 2"/>
          <p:cNvSpPr>
            <a:spLocks noGrp="1"/>
          </p:cNvSpPr>
          <p:nvPr>
            <p:ph type="subTitle" idx="1"/>
          </p:nvPr>
        </p:nvSpPr>
        <p:spPr>
          <a:xfrm>
            <a:off x="1234190" y="4839289"/>
            <a:ext cx="9144000" cy="853225"/>
          </a:xfrm>
        </p:spPr>
        <p:txBody>
          <a:bodyPr/>
          <a:lstStyle/>
          <a:p>
            <a:r>
              <a:rPr lang="en-US" dirty="0" err="1" smtClean="0"/>
              <a:t>Dr</a:t>
            </a:r>
            <a:r>
              <a:rPr lang="en-US" dirty="0"/>
              <a:t> </a:t>
            </a:r>
            <a:r>
              <a:rPr lang="en-US" dirty="0" smtClean="0"/>
              <a:t>J Balamurugan</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7167" y="1921422"/>
            <a:ext cx="2978046" cy="243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9250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89" y="274973"/>
            <a:ext cx="10881575" cy="1325563"/>
          </a:xfrm>
        </p:spPr>
        <p:txBody>
          <a:bodyPr>
            <a:noAutofit/>
          </a:bodyPr>
          <a:lstStyle/>
          <a:p>
            <a:r>
              <a:rPr lang="en-US" sz="5400" b="1" u="sng" dirty="0">
                <a:solidFill>
                  <a:srgbClr val="FF0000"/>
                </a:solidFill>
              </a:rPr>
              <a:t>Change the way you react to situations</a:t>
            </a:r>
            <a:endParaRPr lang="en-US" sz="5400" u="sng" dirty="0">
              <a:solidFill>
                <a:srgbClr val="FF0000"/>
              </a:solidFill>
            </a:endParaRPr>
          </a:p>
        </p:txBody>
      </p:sp>
      <p:sp>
        <p:nvSpPr>
          <p:cNvPr id="3" name="Content Placeholder 2"/>
          <p:cNvSpPr>
            <a:spLocks noGrp="1"/>
          </p:cNvSpPr>
          <p:nvPr>
            <p:ph idx="1"/>
          </p:nvPr>
        </p:nvSpPr>
        <p:spPr>
          <a:xfrm>
            <a:off x="450761" y="1825625"/>
            <a:ext cx="11359165" cy="4420629"/>
          </a:xfrm>
        </p:spPr>
        <p:txBody>
          <a:bodyPr>
            <a:normAutofit fontScale="92500" lnSpcReduction="10000"/>
          </a:bodyPr>
          <a:lstStyle/>
          <a:p>
            <a:pPr>
              <a:lnSpc>
                <a:spcPct val="100000"/>
              </a:lnSpc>
              <a:spcBef>
                <a:spcPts val="1200"/>
              </a:spcBef>
            </a:pPr>
            <a:r>
              <a:rPr lang="en-US" dirty="0" smtClean="0"/>
              <a:t>Situations </a:t>
            </a:r>
            <a:r>
              <a:rPr lang="en-US" dirty="0"/>
              <a:t>at times are very challenging. </a:t>
            </a:r>
            <a:r>
              <a:rPr lang="en-US" dirty="0" smtClean="0"/>
              <a:t>They </a:t>
            </a:r>
            <a:r>
              <a:rPr lang="en-US" dirty="0"/>
              <a:t>can even be oppressing. </a:t>
            </a:r>
            <a:endParaRPr lang="en-US" dirty="0" smtClean="0"/>
          </a:p>
          <a:p>
            <a:pPr>
              <a:lnSpc>
                <a:spcPct val="100000"/>
              </a:lnSpc>
              <a:spcBef>
                <a:spcPts val="1200"/>
              </a:spcBef>
            </a:pPr>
            <a:r>
              <a:rPr lang="en-US" dirty="0" smtClean="0"/>
              <a:t>Things </a:t>
            </a:r>
            <a:r>
              <a:rPr lang="en-US" dirty="0"/>
              <a:t>will often not go as we want them to go. </a:t>
            </a:r>
            <a:endParaRPr lang="en-US" dirty="0" smtClean="0"/>
          </a:p>
          <a:p>
            <a:pPr>
              <a:lnSpc>
                <a:spcPct val="100000"/>
              </a:lnSpc>
              <a:spcBef>
                <a:spcPts val="1200"/>
              </a:spcBef>
            </a:pPr>
            <a:r>
              <a:rPr lang="en-US" dirty="0" smtClean="0"/>
              <a:t>There </a:t>
            </a:r>
            <a:r>
              <a:rPr lang="en-US" dirty="0"/>
              <a:t>will be circumstances that we can not control. </a:t>
            </a:r>
            <a:endParaRPr lang="en-US" dirty="0" smtClean="0"/>
          </a:p>
          <a:p>
            <a:pPr>
              <a:lnSpc>
                <a:spcPct val="100000"/>
              </a:lnSpc>
              <a:spcBef>
                <a:spcPts val="1200"/>
              </a:spcBef>
            </a:pPr>
            <a:r>
              <a:rPr lang="en-US" dirty="0" smtClean="0"/>
              <a:t>But </a:t>
            </a:r>
            <a:r>
              <a:rPr lang="en-US" dirty="0"/>
              <a:t>what we can control is our </a:t>
            </a:r>
            <a:r>
              <a:rPr lang="en-US" dirty="0" smtClean="0"/>
              <a:t>reaction </a:t>
            </a:r>
            <a:r>
              <a:rPr lang="en-US" dirty="0"/>
              <a:t>to these circumstances</a:t>
            </a:r>
            <a:r>
              <a:rPr lang="en-US" dirty="0" smtClean="0"/>
              <a:t>.</a:t>
            </a:r>
          </a:p>
          <a:p>
            <a:pPr lvl="1">
              <a:lnSpc>
                <a:spcPct val="100000"/>
              </a:lnSpc>
              <a:spcBef>
                <a:spcPts val="1200"/>
              </a:spcBef>
            </a:pPr>
            <a:r>
              <a:rPr lang="en-US" b="1" dirty="0"/>
              <a:t>No problems; only challenges</a:t>
            </a:r>
            <a:endParaRPr lang="en-US" dirty="0"/>
          </a:p>
          <a:p>
            <a:pPr lvl="1">
              <a:lnSpc>
                <a:spcPct val="100000"/>
              </a:lnSpc>
              <a:spcBef>
                <a:spcPts val="1200"/>
              </a:spcBef>
            </a:pPr>
            <a:r>
              <a:rPr lang="en-US" b="1" dirty="0"/>
              <a:t>There are no hopeless situations</a:t>
            </a:r>
            <a:endParaRPr lang="en-US" dirty="0"/>
          </a:p>
          <a:p>
            <a:pPr lvl="1">
              <a:lnSpc>
                <a:spcPct val="100000"/>
              </a:lnSpc>
              <a:spcBef>
                <a:spcPts val="1200"/>
              </a:spcBef>
            </a:pPr>
            <a:r>
              <a:rPr lang="en-US" b="1" dirty="0"/>
              <a:t>The answer to a problem is outside it</a:t>
            </a:r>
            <a:endParaRPr lang="en-US" dirty="0"/>
          </a:p>
          <a:p>
            <a:pPr lvl="1">
              <a:lnSpc>
                <a:spcPct val="100000"/>
              </a:lnSpc>
              <a:spcBef>
                <a:spcPts val="1200"/>
              </a:spcBef>
            </a:pPr>
            <a:r>
              <a:rPr lang="en-US" b="1" dirty="0"/>
              <a:t>Be thankful for the challenge</a:t>
            </a:r>
            <a:endParaRPr lang="en-US" dirty="0"/>
          </a:p>
          <a:p>
            <a:pPr lvl="1">
              <a:lnSpc>
                <a:spcPct val="100000"/>
              </a:lnSpc>
              <a:spcBef>
                <a:spcPts val="1200"/>
              </a:spcBef>
            </a:pPr>
            <a:r>
              <a:rPr lang="en-US" b="1" dirty="0"/>
              <a:t>Schedule your down </a:t>
            </a:r>
            <a:r>
              <a:rPr lang="en-US" b="1" dirty="0" smtClean="0"/>
              <a:t>time</a:t>
            </a:r>
            <a:endParaRPr lang="en-US" dirty="0"/>
          </a:p>
        </p:txBody>
      </p:sp>
    </p:spTree>
    <p:extLst>
      <p:ext uri="{BB962C8B-B14F-4D97-AF65-F5344CB8AC3E}">
        <p14:creationId xmlns:p14="http://schemas.microsoft.com/office/powerpoint/2010/main" val="1538849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Change the way you react to situations</a:t>
            </a:r>
            <a:endParaRPr lang="en-US" dirty="0"/>
          </a:p>
        </p:txBody>
      </p:sp>
      <p:sp>
        <p:nvSpPr>
          <p:cNvPr id="3" name="Content Placeholder 2"/>
          <p:cNvSpPr>
            <a:spLocks noGrp="1"/>
          </p:cNvSpPr>
          <p:nvPr>
            <p:ph idx="1"/>
          </p:nvPr>
        </p:nvSpPr>
        <p:spPr>
          <a:xfrm>
            <a:off x="387438" y="1967292"/>
            <a:ext cx="11345215" cy="4351338"/>
          </a:xfrm>
        </p:spPr>
        <p:txBody>
          <a:bodyPr>
            <a:normAutofit/>
          </a:bodyPr>
          <a:lstStyle/>
          <a:p>
            <a:pPr marL="0" lvl="1" indent="0">
              <a:lnSpc>
                <a:spcPct val="100000"/>
              </a:lnSpc>
              <a:spcBef>
                <a:spcPts val="1200"/>
              </a:spcBef>
              <a:buNone/>
            </a:pPr>
            <a:r>
              <a:rPr lang="en-US" b="1" dirty="0"/>
              <a:t>No problems; only </a:t>
            </a:r>
            <a:r>
              <a:rPr lang="en-US" b="1" dirty="0" smtClean="0"/>
              <a:t>challenges</a:t>
            </a:r>
            <a:endParaRPr lang="en-US" dirty="0" smtClean="0"/>
          </a:p>
          <a:p>
            <a:pPr>
              <a:lnSpc>
                <a:spcPct val="100000"/>
              </a:lnSpc>
              <a:spcBef>
                <a:spcPts val="1200"/>
              </a:spcBef>
            </a:pPr>
            <a:r>
              <a:rPr lang="en-US" dirty="0" smtClean="0"/>
              <a:t>The </a:t>
            </a:r>
            <a:r>
              <a:rPr lang="en-US" dirty="0"/>
              <a:t>first thing that we need to change is our vocabulary. There are no problems, only challenges. </a:t>
            </a:r>
            <a:endParaRPr lang="en-US" dirty="0" smtClean="0"/>
          </a:p>
          <a:p>
            <a:pPr>
              <a:lnSpc>
                <a:spcPct val="100000"/>
              </a:lnSpc>
              <a:spcBef>
                <a:spcPts val="1200"/>
              </a:spcBef>
            </a:pPr>
            <a:r>
              <a:rPr lang="en-US" dirty="0" smtClean="0"/>
              <a:t>The </a:t>
            </a:r>
            <a:r>
              <a:rPr lang="en-US" dirty="0"/>
              <a:t>greatest benefit of this simple change is that once a problem become a challenge your attitude towards the same circumstance changes. </a:t>
            </a:r>
            <a:endParaRPr lang="en-US" dirty="0" smtClean="0"/>
          </a:p>
          <a:p>
            <a:pPr>
              <a:lnSpc>
                <a:spcPct val="100000"/>
              </a:lnSpc>
              <a:spcBef>
                <a:spcPts val="1200"/>
              </a:spcBef>
            </a:pPr>
            <a:r>
              <a:rPr lang="en-US" dirty="0" smtClean="0"/>
              <a:t>It </a:t>
            </a:r>
            <a:r>
              <a:rPr lang="en-US" dirty="0"/>
              <a:t>is the human nature that we try to avoid problems but accept challenges. </a:t>
            </a:r>
            <a:endParaRPr lang="en-US" dirty="0" smtClean="0"/>
          </a:p>
          <a:p>
            <a:pPr>
              <a:lnSpc>
                <a:spcPct val="100000"/>
              </a:lnSpc>
              <a:spcBef>
                <a:spcPts val="1200"/>
              </a:spcBef>
            </a:pPr>
            <a:r>
              <a:rPr lang="en-US" dirty="0" smtClean="0"/>
              <a:t>So</a:t>
            </a:r>
            <a:r>
              <a:rPr lang="en-US" dirty="0"/>
              <a:t>, if there are no problems, and only challenges, you will use your ability to confront it and solve it</a:t>
            </a:r>
            <a:r>
              <a:rPr lang="en-US" dirty="0" smtClean="0"/>
              <a:t>.</a:t>
            </a:r>
            <a:endParaRPr lang="en-US" dirty="0"/>
          </a:p>
        </p:txBody>
      </p:sp>
    </p:spTree>
    <p:extLst>
      <p:ext uri="{BB962C8B-B14F-4D97-AF65-F5344CB8AC3E}">
        <p14:creationId xmlns:p14="http://schemas.microsoft.com/office/powerpoint/2010/main" val="3397220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Change the way you react to situations</a:t>
            </a:r>
            <a:endParaRPr lang="en-US" dirty="0"/>
          </a:p>
        </p:txBody>
      </p:sp>
      <p:sp>
        <p:nvSpPr>
          <p:cNvPr id="3" name="Content Placeholder 2"/>
          <p:cNvSpPr>
            <a:spLocks noGrp="1"/>
          </p:cNvSpPr>
          <p:nvPr>
            <p:ph idx="1"/>
          </p:nvPr>
        </p:nvSpPr>
        <p:spPr>
          <a:xfrm>
            <a:off x="412124" y="1825625"/>
            <a:ext cx="10941676" cy="4351338"/>
          </a:xfrm>
        </p:spPr>
        <p:txBody>
          <a:bodyPr/>
          <a:lstStyle/>
          <a:p>
            <a:pPr marL="0" lvl="1" indent="0">
              <a:spcBef>
                <a:spcPts val="1000"/>
              </a:spcBef>
              <a:buNone/>
            </a:pPr>
            <a:r>
              <a:rPr lang="en-US" b="1" dirty="0"/>
              <a:t>There are no hopeless situations</a:t>
            </a:r>
            <a:endParaRPr lang="en-US" dirty="0"/>
          </a:p>
          <a:p>
            <a:r>
              <a:rPr lang="en-US" dirty="0" smtClean="0"/>
              <a:t>Keep </a:t>
            </a:r>
            <a:r>
              <a:rPr lang="en-US" dirty="0"/>
              <a:t>one important fact in mind that it is we, who loose our hope in the face of difficult situations. </a:t>
            </a:r>
            <a:endParaRPr lang="en-US" dirty="0" smtClean="0"/>
          </a:p>
          <a:p>
            <a:r>
              <a:rPr lang="en-US" dirty="0" smtClean="0"/>
              <a:t>But </a:t>
            </a:r>
            <a:r>
              <a:rPr lang="en-US" dirty="0"/>
              <a:t>in reality, there are a very few situations that are in fact hopeless. </a:t>
            </a:r>
            <a:endParaRPr lang="en-US" dirty="0" smtClean="0"/>
          </a:p>
          <a:p>
            <a:r>
              <a:rPr lang="en-US" dirty="0" smtClean="0"/>
              <a:t>So</a:t>
            </a:r>
            <a:r>
              <a:rPr lang="en-US" dirty="0"/>
              <a:t>, keep hope that the circumstances and situations however grim they may look can be changed.</a:t>
            </a:r>
          </a:p>
          <a:p>
            <a:endParaRPr lang="en-US" dirty="0"/>
          </a:p>
        </p:txBody>
      </p:sp>
    </p:spTree>
    <p:extLst>
      <p:ext uri="{BB962C8B-B14F-4D97-AF65-F5344CB8AC3E}">
        <p14:creationId xmlns:p14="http://schemas.microsoft.com/office/powerpoint/2010/main" val="2277726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Change the way you react to situations</a:t>
            </a:r>
            <a:endParaRPr lang="en-US" dirty="0"/>
          </a:p>
        </p:txBody>
      </p:sp>
      <p:sp>
        <p:nvSpPr>
          <p:cNvPr id="3" name="Content Placeholder 2"/>
          <p:cNvSpPr>
            <a:spLocks noGrp="1"/>
          </p:cNvSpPr>
          <p:nvPr>
            <p:ph idx="1"/>
          </p:nvPr>
        </p:nvSpPr>
        <p:spPr>
          <a:xfrm>
            <a:off x="463639" y="1825625"/>
            <a:ext cx="10890161" cy="4351338"/>
          </a:xfrm>
        </p:spPr>
        <p:txBody>
          <a:bodyPr/>
          <a:lstStyle/>
          <a:p>
            <a:pPr marL="0" lvl="1" indent="0">
              <a:spcBef>
                <a:spcPts val="1000"/>
              </a:spcBef>
              <a:buNone/>
            </a:pPr>
            <a:r>
              <a:rPr lang="en-US" b="1" dirty="0"/>
              <a:t>The answer to a problem is outside it</a:t>
            </a:r>
            <a:endParaRPr lang="en-US" dirty="0"/>
          </a:p>
          <a:p>
            <a:r>
              <a:rPr lang="en-US" dirty="0" smtClean="0"/>
              <a:t>We </a:t>
            </a:r>
            <a:r>
              <a:rPr lang="en-US" dirty="0"/>
              <a:t>focus on the problems rather than on the answers that lies outside the problem. </a:t>
            </a:r>
            <a:endParaRPr lang="en-US" dirty="0" smtClean="0"/>
          </a:p>
          <a:p>
            <a:r>
              <a:rPr lang="en-US" dirty="0" smtClean="0"/>
              <a:t>So </a:t>
            </a:r>
            <a:r>
              <a:rPr lang="en-US" dirty="0"/>
              <a:t>take your focus away from the problem and start thinking of the possibilities.</a:t>
            </a:r>
          </a:p>
          <a:p>
            <a:endParaRPr lang="en-US" dirty="0"/>
          </a:p>
        </p:txBody>
      </p:sp>
    </p:spTree>
    <p:extLst>
      <p:ext uri="{BB962C8B-B14F-4D97-AF65-F5344CB8AC3E}">
        <p14:creationId xmlns:p14="http://schemas.microsoft.com/office/powerpoint/2010/main" val="4089281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Change the way you react to situations</a:t>
            </a:r>
            <a:endParaRPr lang="en-US" dirty="0"/>
          </a:p>
        </p:txBody>
      </p:sp>
      <p:sp>
        <p:nvSpPr>
          <p:cNvPr id="3" name="Content Placeholder 2"/>
          <p:cNvSpPr>
            <a:spLocks noGrp="1"/>
          </p:cNvSpPr>
          <p:nvPr>
            <p:ph idx="1"/>
          </p:nvPr>
        </p:nvSpPr>
        <p:spPr>
          <a:xfrm>
            <a:off x="464713" y="1838504"/>
            <a:ext cx="10515600" cy="4351338"/>
          </a:xfrm>
        </p:spPr>
        <p:txBody>
          <a:bodyPr>
            <a:normAutofit/>
          </a:bodyPr>
          <a:lstStyle/>
          <a:p>
            <a:pPr marL="0" indent="0">
              <a:buNone/>
            </a:pPr>
            <a:r>
              <a:rPr lang="en-US" sz="2400" b="1" dirty="0"/>
              <a:t>Be thankful for the challenge</a:t>
            </a:r>
            <a:endParaRPr lang="en-US" sz="2400" dirty="0"/>
          </a:p>
          <a:p>
            <a:r>
              <a:rPr lang="en-US" dirty="0"/>
              <a:t>Thank God that you have challenges. </a:t>
            </a:r>
            <a:endParaRPr lang="en-US" dirty="0" smtClean="0"/>
          </a:p>
          <a:p>
            <a:r>
              <a:rPr lang="en-US" dirty="0" smtClean="0"/>
              <a:t>Challenges </a:t>
            </a:r>
            <a:r>
              <a:rPr lang="en-US" dirty="0"/>
              <a:t>are good for us, as each one of them strengthens our shoulders for bigger responsibilities that are brought by greater blessings. </a:t>
            </a:r>
            <a:endParaRPr lang="en-US" dirty="0" smtClean="0"/>
          </a:p>
          <a:p>
            <a:r>
              <a:rPr lang="en-US" dirty="0" smtClean="0"/>
              <a:t>We </a:t>
            </a:r>
            <a:r>
              <a:rPr lang="en-US" dirty="0"/>
              <a:t>grow the most when we are down rather than when we are up. </a:t>
            </a:r>
            <a:endParaRPr lang="en-US" dirty="0" smtClean="0"/>
          </a:p>
          <a:p>
            <a:r>
              <a:rPr lang="en-US" dirty="0" smtClean="0"/>
              <a:t>So </a:t>
            </a:r>
            <a:r>
              <a:rPr lang="en-US" dirty="0"/>
              <a:t>thank God for challenges that you have because it means that you are about to be blessed with bigger things in life.</a:t>
            </a:r>
          </a:p>
          <a:p>
            <a:endParaRPr lang="en-US" dirty="0"/>
          </a:p>
        </p:txBody>
      </p:sp>
    </p:spTree>
    <p:extLst>
      <p:ext uri="{BB962C8B-B14F-4D97-AF65-F5344CB8AC3E}">
        <p14:creationId xmlns:p14="http://schemas.microsoft.com/office/powerpoint/2010/main" val="1911592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Change the way you react to situations</a:t>
            </a:r>
            <a:endParaRPr lang="en-US" dirty="0"/>
          </a:p>
        </p:txBody>
      </p:sp>
      <p:sp>
        <p:nvSpPr>
          <p:cNvPr id="3" name="Content Placeholder 2"/>
          <p:cNvSpPr>
            <a:spLocks noGrp="1"/>
          </p:cNvSpPr>
          <p:nvPr>
            <p:ph idx="1"/>
          </p:nvPr>
        </p:nvSpPr>
        <p:spPr>
          <a:xfrm>
            <a:off x="528034" y="1825625"/>
            <a:ext cx="10825766" cy="4351338"/>
          </a:xfrm>
        </p:spPr>
        <p:txBody>
          <a:bodyPr>
            <a:normAutofit/>
          </a:bodyPr>
          <a:lstStyle/>
          <a:p>
            <a:pPr marL="0" lvl="1" indent="0">
              <a:spcBef>
                <a:spcPts val="1000"/>
              </a:spcBef>
              <a:buNone/>
            </a:pPr>
            <a:r>
              <a:rPr lang="en-US" b="1" dirty="0"/>
              <a:t>Schedule your down time</a:t>
            </a:r>
            <a:endParaRPr lang="en-US" dirty="0"/>
          </a:p>
          <a:p>
            <a:r>
              <a:rPr lang="en-US" dirty="0"/>
              <a:t>T</a:t>
            </a:r>
            <a:r>
              <a:rPr lang="en-US" dirty="0" smtClean="0"/>
              <a:t>here </a:t>
            </a:r>
            <a:r>
              <a:rPr lang="en-US" dirty="0"/>
              <a:t>has to be a time when you have to pull yourself up and face the situation. </a:t>
            </a:r>
            <a:endParaRPr lang="en-US" dirty="0" smtClean="0"/>
          </a:p>
          <a:p>
            <a:r>
              <a:rPr lang="en-US" dirty="0" smtClean="0"/>
              <a:t>So, </a:t>
            </a:r>
            <a:r>
              <a:rPr lang="en-US" dirty="0"/>
              <a:t>decide on the time till when you will be down. </a:t>
            </a:r>
            <a:endParaRPr lang="en-US" dirty="0" smtClean="0"/>
          </a:p>
          <a:p>
            <a:r>
              <a:rPr lang="en-US" dirty="0" smtClean="0"/>
              <a:t>It </a:t>
            </a:r>
            <a:r>
              <a:rPr lang="en-US" dirty="0"/>
              <a:t>could be a few hours, a few days or weeks. </a:t>
            </a:r>
            <a:endParaRPr lang="en-US" dirty="0" smtClean="0"/>
          </a:p>
          <a:p>
            <a:r>
              <a:rPr lang="en-US" dirty="0" smtClean="0"/>
              <a:t>It </a:t>
            </a:r>
            <a:r>
              <a:rPr lang="en-US" dirty="0"/>
              <a:t>depends on the magnitude of the situation and the time that you want to give yourself. </a:t>
            </a:r>
            <a:endParaRPr lang="en-US" dirty="0" smtClean="0"/>
          </a:p>
          <a:p>
            <a:r>
              <a:rPr lang="en-US" b="1" dirty="0" smtClean="0"/>
              <a:t>You </a:t>
            </a:r>
            <a:r>
              <a:rPr lang="en-US" b="1" dirty="0"/>
              <a:t>must set the precise date and the time when you are going to stop feeling down and get up. </a:t>
            </a:r>
          </a:p>
        </p:txBody>
      </p:sp>
    </p:spTree>
    <p:extLst>
      <p:ext uri="{BB962C8B-B14F-4D97-AF65-F5344CB8AC3E}">
        <p14:creationId xmlns:p14="http://schemas.microsoft.com/office/powerpoint/2010/main" val="259275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u="sng" dirty="0">
                <a:solidFill>
                  <a:srgbClr val="FF0000"/>
                </a:solidFill>
              </a:rPr>
              <a:t>Protect your mind and feed it</a:t>
            </a:r>
          </a:p>
        </p:txBody>
      </p:sp>
      <p:sp>
        <p:nvSpPr>
          <p:cNvPr id="3" name="Content Placeholder 2"/>
          <p:cNvSpPr>
            <a:spLocks noGrp="1"/>
          </p:cNvSpPr>
          <p:nvPr>
            <p:ph idx="1"/>
          </p:nvPr>
        </p:nvSpPr>
        <p:spPr>
          <a:xfrm>
            <a:off x="450762" y="1825625"/>
            <a:ext cx="11384924" cy="4768358"/>
          </a:xfrm>
        </p:spPr>
        <p:txBody>
          <a:bodyPr>
            <a:normAutofit/>
          </a:bodyPr>
          <a:lstStyle/>
          <a:p>
            <a:r>
              <a:rPr lang="en-US" dirty="0" smtClean="0"/>
              <a:t>We </a:t>
            </a:r>
            <a:r>
              <a:rPr lang="en-US" dirty="0"/>
              <a:t>need to protect our mind and feed it with positive. </a:t>
            </a:r>
            <a:endParaRPr lang="en-US" dirty="0" smtClean="0"/>
          </a:p>
          <a:p>
            <a:r>
              <a:rPr lang="en-US" dirty="0" smtClean="0"/>
              <a:t>We </a:t>
            </a:r>
            <a:r>
              <a:rPr lang="en-US" dirty="0"/>
              <a:t>have to make an effort to do it. </a:t>
            </a:r>
            <a:endParaRPr lang="en-US" dirty="0" smtClean="0"/>
          </a:p>
          <a:p>
            <a:r>
              <a:rPr lang="en-US" dirty="0" smtClean="0"/>
              <a:t>If </a:t>
            </a:r>
            <a:r>
              <a:rPr lang="en-US" dirty="0"/>
              <a:t>you want to grow food grains and vegetables, you will have to till the land, buy seeds, sow them, water the fields, add fertilizers, take care of the crop and then harvest it. </a:t>
            </a:r>
            <a:endParaRPr lang="en-US" dirty="0" smtClean="0"/>
          </a:p>
          <a:p>
            <a:r>
              <a:rPr lang="en-US" dirty="0" smtClean="0"/>
              <a:t>But </a:t>
            </a:r>
            <a:r>
              <a:rPr lang="en-US" dirty="0"/>
              <a:t>do you need to do anything for weeds. They just grow on there own</a:t>
            </a:r>
            <a:r>
              <a:rPr lang="en-US" dirty="0" smtClean="0"/>
              <a:t>.</a:t>
            </a:r>
          </a:p>
          <a:p>
            <a:pPr lvl="1"/>
            <a:r>
              <a:rPr lang="en-US" b="1" dirty="0"/>
              <a:t>Protect your mind from negative </a:t>
            </a:r>
            <a:r>
              <a:rPr lang="en-US" b="1" dirty="0" smtClean="0"/>
              <a:t>influence</a:t>
            </a:r>
          </a:p>
          <a:p>
            <a:pPr lvl="1"/>
            <a:r>
              <a:rPr lang="en-US" b="1" dirty="0"/>
              <a:t>Develop positive association</a:t>
            </a:r>
            <a:endParaRPr lang="en-US" dirty="0"/>
          </a:p>
          <a:p>
            <a:pPr lvl="1"/>
            <a:r>
              <a:rPr lang="en-US" b="1" dirty="0"/>
              <a:t>Listen to powerful positive </a:t>
            </a:r>
            <a:r>
              <a:rPr lang="en-US" b="1" dirty="0" smtClean="0"/>
              <a:t>recordings</a:t>
            </a:r>
          </a:p>
          <a:p>
            <a:pPr lvl="1"/>
            <a:r>
              <a:rPr lang="en-US" b="1" dirty="0"/>
              <a:t>Read Positive Mental Attitude </a:t>
            </a:r>
            <a:r>
              <a:rPr lang="en-US" b="1" dirty="0" smtClean="0"/>
              <a:t>Books</a:t>
            </a:r>
            <a:endParaRPr lang="en-US" dirty="0"/>
          </a:p>
          <a:p>
            <a:endParaRPr lang="en-US" dirty="0"/>
          </a:p>
          <a:p>
            <a:endParaRPr lang="en-US" dirty="0"/>
          </a:p>
        </p:txBody>
      </p:sp>
    </p:spTree>
    <p:extLst>
      <p:ext uri="{BB962C8B-B14F-4D97-AF65-F5344CB8AC3E}">
        <p14:creationId xmlns:p14="http://schemas.microsoft.com/office/powerpoint/2010/main" val="3344218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Protect your mind and feed it</a:t>
            </a:r>
            <a:endParaRPr lang="en-US" dirty="0"/>
          </a:p>
        </p:txBody>
      </p:sp>
      <p:sp>
        <p:nvSpPr>
          <p:cNvPr id="3" name="Content Placeholder 2"/>
          <p:cNvSpPr>
            <a:spLocks noGrp="1"/>
          </p:cNvSpPr>
          <p:nvPr>
            <p:ph idx="1"/>
          </p:nvPr>
        </p:nvSpPr>
        <p:spPr>
          <a:xfrm>
            <a:off x="502276" y="1825625"/>
            <a:ext cx="11320530" cy="4536538"/>
          </a:xfrm>
        </p:spPr>
        <p:txBody>
          <a:bodyPr>
            <a:normAutofit/>
          </a:bodyPr>
          <a:lstStyle/>
          <a:p>
            <a:pPr marL="0" indent="0">
              <a:buNone/>
            </a:pPr>
            <a:r>
              <a:rPr lang="en-US" b="1" dirty="0"/>
              <a:t>Protect your mind from negative influence</a:t>
            </a:r>
            <a:endParaRPr lang="en-US" dirty="0"/>
          </a:p>
          <a:p>
            <a:r>
              <a:rPr lang="en-US" dirty="0"/>
              <a:t>Your attitude is your responsibility. Hence, the first step is to protect it from negative influence. </a:t>
            </a:r>
            <a:endParaRPr lang="en-US" dirty="0" smtClean="0"/>
          </a:p>
          <a:p>
            <a:r>
              <a:rPr lang="en-US" dirty="0" smtClean="0"/>
              <a:t>When </a:t>
            </a:r>
            <a:r>
              <a:rPr lang="en-US" dirty="0"/>
              <a:t>reading newspaper. Read it as it is important to remain aware of the world around . But do not focus on the negative. And most important, do not discuss it. </a:t>
            </a:r>
            <a:endParaRPr lang="en-US" dirty="0" smtClean="0"/>
          </a:p>
          <a:p>
            <a:r>
              <a:rPr lang="en-US" dirty="0" smtClean="0"/>
              <a:t>What </a:t>
            </a:r>
            <a:r>
              <a:rPr lang="en-US" dirty="0"/>
              <a:t>happens is that when you discuss it, the negative aspects of the news get reinforced in your mind destroying your attitude. </a:t>
            </a:r>
            <a:endParaRPr lang="en-US" dirty="0" smtClean="0"/>
          </a:p>
          <a:p>
            <a:r>
              <a:rPr lang="en-US" dirty="0" smtClean="0"/>
              <a:t>Keep </a:t>
            </a:r>
            <a:r>
              <a:rPr lang="en-US" dirty="0"/>
              <a:t>away from people who are negative. </a:t>
            </a:r>
          </a:p>
        </p:txBody>
      </p:sp>
    </p:spTree>
    <p:extLst>
      <p:ext uri="{BB962C8B-B14F-4D97-AF65-F5344CB8AC3E}">
        <p14:creationId xmlns:p14="http://schemas.microsoft.com/office/powerpoint/2010/main" val="248787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Protect your mind and feed it</a:t>
            </a:r>
            <a:endParaRPr lang="en-US" dirty="0"/>
          </a:p>
        </p:txBody>
      </p:sp>
      <p:sp>
        <p:nvSpPr>
          <p:cNvPr id="3" name="Content Placeholder 2"/>
          <p:cNvSpPr>
            <a:spLocks noGrp="1"/>
          </p:cNvSpPr>
          <p:nvPr>
            <p:ph idx="1"/>
          </p:nvPr>
        </p:nvSpPr>
        <p:spPr>
          <a:xfrm>
            <a:off x="463639" y="1790163"/>
            <a:ext cx="11487955" cy="4649274"/>
          </a:xfrm>
        </p:spPr>
        <p:txBody>
          <a:bodyPr>
            <a:normAutofit/>
          </a:bodyPr>
          <a:lstStyle/>
          <a:p>
            <a:pPr marL="0" indent="0">
              <a:buNone/>
            </a:pPr>
            <a:r>
              <a:rPr lang="en-US" b="1" dirty="0"/>
              <a:t>Develop positive association</a:t>
            </a:r>
            <a:endParaRPr lang="en-US" dirty="0"/>
          </a:p>
          <a:p>
            <a:r>
              <a:rPr lang="en-US" dirty="0"/>
              <a:t>What is the best way of catching a cold? Be around a person who has it. So, what is the best way of remaining positive? Be around positive people. </a:t>
            </a:r>
            <a:endParaRPr lang="en-US" dirty="0" smtClean="0"/>
          </a:p>
          <a:p>
            <a:r>
              <a:rPr lang="en-US" dirty="0" smtClean="0"/>
              <a:t>Develop </a:t>
            </a:r>
            <a:r>
              <a:rPr lang="en-US" dirty="0"/>
              <a:t>association with people who are dreamers, have strong faith, who are progressing in their lives. </a:t>
            </a:r>
            <a:endParaRPr lang="en-US" dirty="0" smtClean="0"/>
          </a:p>
          <a:p>
            <a:r>
              <a:rPr lang="en-US" dirty="0" smtClean="0"/>
              <a:t>There </a:t>
            </a:r>
            <a:r>
              <a:rPr lang="en-US" dirty="0"/>
              <a:t>attitude will surely brush on to you. These people will respect your dream, reinforce your faith, and motivate you to achieve. </a:t>
            </a:r>
          </a:p>
        </p:txBody>
      </p:sp>
    </p:spTree>
    <p:extLst>
      <p:ext uri="{BB962C8B-B14F-4D97-AF65-F5344CB8AC3E}">
        <p14:creationId xmlns:p14="http://schemas.microsoft.com/office/powerpoint/2010/main" val="1418472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Protect your mind and feed it</a:t>
            </a:r>
            <a:endParaRPr lang="en-US" dirty="0"/>
          </a:p>
        </p:txBody>
      </p:sp>
      <p:sp>
        <p:nvSpPr>
          <p:cNvPr id="3" name="Content Placeholder 2"/>
          <p:cNvSpPr>
            <a:spLocks noGrp="1"/>
          </p:cNvSpPr>
          <p:nvPr>
            <p:ph idx="1"/>
          </p:nvPr>
        </p:nvSpPr>
        <p:spPr>
          <a:xfrm>
            <a:off x="412123" y="1825625"/>
            <a:ext cx="11513713" cy="4613812"/>
          </a:xfrm>
        </p:spPr>
        <p:txBody>
          <a:bodyPr>
            <a:normAutofit/>
          </a:bodyPr>
          <a:lstStyle/>
          <a:p>
            <a:pPr marL="0" indent="0">
              <a:buNone/>
            </a:pPr>
            <a:r>
              <a:rPr lang="en-US" b="1" dirty="0"/>
              <a:t>Listen to powerful positive recordings</a:t>
            </a:r>
            <a:endParaRPr lang="en-US" dirty="0"/>
          </a:p>
          <a:p>
            <a:r>
              <a:rPr lang="en-US" dirty="0" smtClean="0"/>
              <a:t>Recording </a:t>
            </a:r>
            <a:r>
              <a:rPr lang="en-US" dirty="0"/>
              <a:t>of powerful inspirational speakers is one of the purest forms of positive association. </a:t>
            </a:r>
            <a:endParaRPr lang="en-US" dirty="0" smtClean="0"/>
          </a:p>
          <a:p>
            <a:r>
              <a:rPr lang="en-US" dirty="0" smtClean="0"/>
              <a:t>The </a:t>
            </a:r>
            <a:r>
              <a:rPr lang="en-US" dirty="0"/>
              <a:t>best part with these recordings is that you need not invest extra time in it. You can listen to it when you are doing your morning chores, or cooking, or, driving your car, or commuting in public transport. </a:t>
            </a:r>
            <a:endParaRPr lang="en-US" dirty="0" smtClean="0"/>
          </a:p>
          <a:p>
            <a:r>
              <a:rPr lang="en-US" dirty="0" smtClean="0"/>
              <a:t>These </a:t>
            </a:r>
            <a:r>
              <a:rPr lang="en-US" dirty="0"/>
              <a:t>recording will keep you motivated and keep your attitude positive in face of all the rejection and negative influence that you may face during the course of the day. </a:t>
            </a:r>
            <a:endParaRPr lang="en-US" dirty="0" smtClean="0"/>
          </a:p>
          <a:p>
            <a:r>
              <a:rPr lang="en-US" dirty="0" smtClean="0"/>
              <a:t>Listen </a:t>
            </a:r>
            <a:r>
              <a:rPr lang="en-US" dirty="0"/>
              <a:t>to a recording for at least half an hour.</a:t>
            </a:r>
          </a:p>
          <a:p>
            <a:endParaRPr lang="en-US" dirty="0"/>
          </a:p>
        </p:txBody>
      </p:sp>
    </p:spTree>
    <p:extLst>
      <p:ext uri="{BB962C8B-B14F-4D97-AF65-F5344CB8AC3E}">
        <p14:creationId xmlns:p14="http://schemas.microsoft.com/office/powerpoint/2010/main" val="3525624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attitude</a:t>
            </a:r>
            <a:endParaRPr lang="en-US" dirty="0"/>
          </a:p>
        </p:txBody>
      </p:sp>
      <p:sp>
        <p:nvSpPr>
          <p:cNvPr id="3" name="Content Placeholder 2"/>
          <p:cNvSpPr>
            <a:spLocks noGrp="1"/>
          </p:cNvSpPr>
          <p:nvPr>
            <p:ph idx="1"/>
          </p:nvPr>
        </p:nvSpPr>
        <p:spPr/>
        <p:txBody>
          <a:bodyPr/>
          <a:lstStyle/>
          <a:p>
            <a:pPr>
              <a:lnSpc>
                <a:spcPct val="100000"/>
              </a:lnSpc>
              <a:spcBef>
                <a:spcPts val="1800"/>
              </a:spcBef>
            </a:pPr>
            <a:r>
              <a:rPr lang="en-US" dirty="0" smtClean="0"/>
              <a:t>Positive attitude </a:t>
            </a:r>
            <a:r>
              <a:rPr lang="en-US" dirty="0"/>
              <a:t>can impact every aspect of your life. </a:t>
            </a:r>
            <a:endParaRPr lang="en-US" dirty="0" smtClean="0"/>
          </a:p>
          <a:p>
            <a:pPr>
              <a:lnSpc>
                <a:spcPct val="100000"/>
              </a:lnSpc>
              <a:spcBef>
                <a:spcPts val="1800"/>
              </a:spcBef>
            </a:pPr>
            <a:r>
              <a:rPr lang="en-US" dirty="0" smtClean="0"/>
              <a:t>People </a:t>
            </a:r>
            <a:r>
              <a:rPr lang="en-US" dirty="0"/>
              <a:t>who maintain a positive approach to life situations and challenges </a:t>
            </a:r>
            <a:r>
              <a:rPr lang="en-US" u="sng" dirty="0"/>
              <a:t>will be able to move forward more constructively</a:t>
            </a:r>
            <a:r>
              <a:rPr lang="en-US" dirty="0"/>
              <a:t> than those who become stuck in a negative attitude. </a:t>
            </a:r>
            <a:endParaRPr lang="en-US" dirty="0" smtClean="0"/>
          </a:p>
          <a:p>
            <a:pPr>
              <a:lnSpc>
                <a:spcPct val="100000"/>
              </a:lnSpc>
              <a:spcBef>
                <a:spcPts val="1800"/>
              </a:spcBef>
            </a:pPr>
            <a:r>
              <a:rPr lang="en-US" u="sng" dirty="0" smtClean="0"/>
              <a:t>Your </a:t>
            </a:r>
            <a:r>
              <a:rPr lang="en-US" u="sng" dirty="0"/>
              <a:t>mental and physical health can be improved </a:t>
            </a:r>
            <a:r>
              <a:rPr lang="en-US" dirty="0"/>
              <a:t>by learning how to hold a positive state of mind.</a:t>
            </a:r>
          </a:p>
        </p:txBody>
      </p:sp>
    </p:spTree>
    <p:extLst>
      <p:ext uri="{BB962C8B-B14F-4D97-AF65-F5344CB8AC3E}">
        <p14:creationId xmlns:p14="http://schemas.microsoft.com/office/powerpoint/2010/main" val="1800655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Protect your mind and feed it</a:t>
            </a:r>
            <a:endParaRPr lang="en-US" dirty="0"/>
          </a:p>
        </p:txBody>
      </p:sp>
      <p:sp>
        <p:nvSpPr>
          <p:cNvPr id="3" name="Content Placeholder 2"/>
          <p:cNvSpPr>
            <a:spLocks noGrp="1"/>
          </p:cNvSpPr>
          <p:nvPr>
            <p:ph idx="1"/>
          </p:nvPr>
        </p:nvSpPr>
        <p:spPr/>
        <p:txBody>
          <a:bodyPr/>
          <a:lstStyle/>
          <a:p>
            <a:pPr marL="0" indent="0">
              <a:buNone/>
            </a:pPr>
            <a:r>
              <a:rPr lang="en-US" b="1" dirty="0"/>
              <a:t>Read Positive Mental Attitude Books</a:t>
            </a:r>
            <a:endParaRPr lang="en-US" dirty="0"/>
          </a:p>
          <a:p>
            <a:r>
              <a:rPr lang="en-US" dirty="0"/>
              <a:t>Develop the habit of reading. Read only for fifteen minutes. </a:t>
            </a:r>
            <a:endParaRPr lang="en-US" dirty="0" smtClean="0"/>
          </a:p>
          <a:p>
            <a:r>
              <a:rPr lang="en-US" dirty="0" smtClean="0"/>
              <a:t>When </a:t>
            </a:r>
            <a:r>
              <a:rPr lang="en-US" dirty="0"/>
              <a:t>you are reading you in fact get into a conversation with your inner-self and get ideas. </a:t>
            </a:r>
            <a:endParaRPr lang="en-US" dirty="0" smtClean="0"/>
          </a:p>
          <a:p>
            <a:r>
              <a:rPr lang="en-US" dirty="0" smtClean="0"/>
              <a:t>You </a:t>
            </a:r>
            <a:r>
              <a:rPr lang="en-US" dirty="0"/>
              <a:t>are motivated to take important decisions based on these ideas, and the more you read these decisions become commitments. </a:t>
            </a:r>
            <a:endParaRPr lang="en-US" dirty="0" smtClean="0"/>
          </a:p>
          <a:p>
            <a:r>
              <a:rPr lang="en-US" dirty="0" smtClean="0"/>
              <a:t>The </a:t>
            </a:r>
            <a:r>
              <a:rPr lang="en-US" dirty="0"/>
              <a:t>more knowledge you gain, more positive you become. You discover your hidden potentials. </a:t>
            </a:r>
          </a:p>
          <a:p>
            <a:endParaRPr lang="en-US" dirty="0"/>
          </a:p>
        </p:txBody>
      </p:sp>
    </p:spTree>
    <p:extLst>
      <p:ext uri="{BB962C8B-B14F-4D97-AF65-F5344CB8AC3E}">
        <p14:creationId xmlns:p14="http://schemas.microsoft.com/office/powerpoint/2010/main" val="998627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solidFill>
                  <a:srgbClr val="FF0000"/>
                </a:solidFill>
              </a:rPr>
              <a:t>Be a Good </a:t>
            </a:r>
            <a:r>
              <a:rPr lang="en-US" sz="5400" b="1" u="sng" dirty="0" smtClean="0">
                <a:solidFill>
                  <a:srgbClr val="FF0000"/>
                </a:solidFill>
              </a:rPr>
              <a:t>Finder</a:t>
            </a:r>
            <a:endParaRPr lang="en-US" sz="5400" u="sng" dirty="0">
              <a:solidFill>
                <a:srgbClr val="FF0000"/>
              </a:solidFill>
            </a:endParaRPr>
          </a:p>
        </p:txBody>
      </p:sp>
      <p:sp>
        <p:nvSpPr>
          <p:cNvPr id="3" name="Content Placeholder 2"/>
          <p:cNvSpPr>
            <a:spLocks noGrp="1"/>
          </p:cNvSpPr>
          <p:nvPr>
            <p:ph idx="1"/>
          </p:nvPr>
        </p:nvSpPr>
        <p:spPr>
          <a:xfrm>
            <a:off x="515155" y="1825625"/>
            <a:ext cx="10998557" cy="4472144"/>
          </a:xfrm>
        </p:spPr>
        <p:txBody>
          <a:bodyPr>
            <a:normAutofit/>
          </a:bodyPr>
          <a:lstStyle/>
          <a:p>
            <a:r>
              <a:rPr lang="en-US" dirty="0" smtClean="0"/>
              <a:t>Successful people are very good </a:t>
            </a:r>
            <a:r>
              <a:rPr lang="en-US" dirty="0"/>
              <a:t>finders. They will find something good in anybody.</a:t>
            </a:r>
          </a:p>
          <a:p>
            <a:r>
              <a:rPr lang="en-US" b="1" dirty="0"/>
              <a:t>Every person born on this earth has something in them that is good and something not so good. </a:t>
            </a:r>
            <a:endParaRPr lang="en-US" b="1" dirty="0" smtClean="0"/>
          </a:p>
          <a:p>
            <a:r>
              <a:rPr lang="en-US" dirty="0" smtClean="0"/>
              <a:t>We </a:t>
            </a:r>
            <a:r>
              <a:rPr lang="en-US" dirty="0"/>
              <a:t>like a person or dislike him for the side that we have experienced. Somebody’s greatest friend is someone else’s arch enemy. No one can be totally good or totally bad.</a:t>
            </a:r>
          </a:p>
          <a:p>
            <a:r>
              <a:rPr lang="en-US" b="1" dirty="0"/>
              <a:t>If you wish to develop a good positive attitude about people, and want to influence them positively be a Good Finder</a:t>
            </a:r>
            <a:r>
              <a:rPr lang="en-US" b="1" dirty="0" smtClean="0"/>
              <a:t>.</a:t>
            </a:r>
            <a:endParaRPr lang="en-US" b="1" dirty="0"/>
          </a:p>
        </p:txBody>
      </p:sp>
    </p:spTree>
    <p:extLst>
      <p:ext uri="{BB962C8B-B14F-4D97-AF65-F5344CB8AC3E}">
        <p14:creationId xmlns:p14="http://schemas.microsoft.com/office/powerpoint/2010/main" val="141706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1349107"/>
            <a:ext cx="10515600" cy="4351338"/>
          </a:xfrm>
        </p:spPr>
        <p:txBody>
          <a:bodyPr/>
          <a:lstStyle/>
          <a:p>
            <a:endParaRPr lang="en-US" dirty="0" smtClean="0"/>
          </a:p>
          <a:p>
            <a:pPr marL="0" indent="0">
              <a:buNone/>
            </a:pPr>
            <a:r>
              <a:rPr lang="en-US" b="1" dirty="0" smtClean="0"/>
              <a:t>Never, never, compare yourself with people.</a:t>
            </a:r>
            <a:r>
              <a:rPr lang="en-US" dirty="0" smtClean="0"/>
              <a:t> </a:t>
            </a:r>
          </a:p>
          <a:p>
            <a:r>
              <a:rPr lang="en-US" dirty="0" smtClean="0"/>
              <a:t>It points out the good parts in the person and makes you feel bad. </a:t>
            </a:r>
          </a:p>
          <a:p>
            <a:r>
              <a:rPr lang="en-US" dirty="0" smtClean="0"/>
              <a:t>Just think of all the good qualities you have too. </a:t>
            </a:r>
          </a:p>
          <a:p>
            <a:r>
              <a:rPr lang="en-US" dirty="0" smtClean="0"/>
              <a:t>If you feel you don't have any good qualities, join a few clubs or sport teams, or even start one. </a:t>
            </a:r>
          </a:p>
          <a:p>
            <a:r>
              <a:rPr lang="en-US" dirty="0" smtClean="0"/>
              <a:t>This can give you a talent to be proud of.</a:t>
            </a:r>
          </a:p>
          <a:p>
            <a:endParaRPr lang="en-US" dirty="0"/>
          </a:p>
        </p:txBody>
      </p:sp>
    </p:spTree>
    <p:extLst>
      <p:ext uri="{BB962C8B-B14F-4D97-AF65-F5344CB8AC3E}">
        <p14:creationId xmlns:p14="http://schemas.microsoft.com/office/powerpoint/2010/main" val="1354813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2130"/>
            <a:ext cx="10515600" cy="4914833"/>
          </a:xfrm>
        </p:spPr>
        <p:txBody>
          <a:bodyPr/>
          <a:lstStyle/>
          <a:p>
            <a:pPr marL="0" indent="0">
              <a:buNone/>
            </a:pPr>
            <a:r>
              <a:rPr lang="en-US" b="1" dirty="0" smtClean="0"/>
              <a:t>Remind yourself most things are possible if you try hard enough.</a:t>
            </a:r>
            <a:r>
              <a:rPr lang="en-US" dirty="0" smtClean="0"/>
              <a:t> </a:t>
            </a:r>
          </a:p>
          <a:p>
            <a:r>
              <a:rPr lang="en-US" dirty="0" smtClean="0"/>
              <a:t>Set your goal and work to reach it.</a:t>
            </a:r>
          </a:p>
          <a:p>
            <a:pPr marL="0" indent="0">
              <a:buNone/>
            </a:pPr>
            <a:endParaRPr lang="en-US" dirty="0" smtClean="0"/>
          </a:p>
          <a:p>
            <a:pPr marL="0" indent="0">
              <a:buNone/>
            </a:pPr>
            <a:r>
              <a:rPr lang="en-US" b="1" dirty="0"/>
              <a:t>Set a goal to make friends.</a:t>
            </a:r>
            <a:r>
              <a:rPr lang="en-US" dirty="0"/>
              <a:t> </a:t>
            </a:r>
          </a:p>
          <a:p>
            <a:r>
              <a:rPr lang="en-US" dirty="0"/>
              <a:t>If you feel you don't have enough of something in your life, such as friends, make a goal to get more of it until you're satisfied. </a:t>
            </a:r>
            <a:endParaRPr lang="en-US" dirty="0" smtClean="0"/>
          </a:p>
          <a:p>
            <a:pPr marL="0" indent="0">
              <a:buNone/>
            </a:pPr>
            <a:endParaRPr lang="en-US" dirty="0"/>
          </a:p>
          <a:p>
            <a:pPr marL="0" indent="0">
              <a:buNone/>
            </a:pPr>
            <a:r>
              <a:rPr lang="en-US" b="1" dirty="0"/>
              <a:t>Give everything a chance before you neglect or reject it.</a:t>
            </a:r>
            <a:r>
              <a:rPr lang="en-US" dirty="0"/>
              <a:t> </a:t>
            </a:r>
          </a:p>
          <a:p>
            <a:r>
              <a:rPr lang="en-US" dirty="0"/>
              <a:t>It might give you something you're happy with in your life. </a:t>
            </a:r>
          </a:p>
          <a:p>
            <a:pPr marL="0" indent="0">
              <a:buNone/>
            </a:pPr>
            <a:endParaRPr lang="en-US" dirty="0"/>
          </a:p>
        </p:txBody>
      </p:sp>
    </p:spTree>
    <p:extLst>
      <p:ext uri="{BB962C8B-B14F-4D97-AF65-F5344CB8AC3E}">
        <p14:creationId xmlns:p14="http://schemas.microsoft.com/office/powerpoint/2010/main" val="3578595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Grooming.</a:t>
            </a:r>
            <a:r>
              <a:rPr lang="en-US" dirty="0" smtClean="0"/>
              <a:t> </a:t>
            </a:r>
          </a:p>
          <a:p>
            <a:r>
              <a:rPr lang="en-US" dirty="0" smtClean="0"/>
              <a:t>Appearance can affect you too if you feel ugly. </a:t>
            </a:r>
          </a:p>
          <a:p>
            <a:r>
              <a:rPr lang="en-US" dirty="0" smtClean="0"/>
              <a:t>Stay natural. </a:t>
            </a:r>
          </a:p>
          <a:p>
            <a:r>
              <a:rPr lang="en-US" dirty="0" smtClean="0"/>
              <a:t>You should change hair styles, clothing, and if you wear it, make up, but that's it. </a:t>
            </a:r>
          </a:p>
          <a:p>
            <a:r>
              <a:rPr lang="en-US" dirty="0" smtClean="0"/>
              <a:t>This can help you feel great. </a:t>
            </a:r>
            <a:endParaRPr lang="en-US" dirty="0"/>
          </a:p>
        </p:txBody>
      </p:sp>
    </p:spTree>
    <p:extLst>
      <p:ext uri="{BB962C8B-B14F-4D97-AF65-F5344CB8AC3E}">
        <p14:creationId xmlns:p14="http://schemas.microsoft.com/office/powerpoint/2010/main" val="1545502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220"/>
            <a:ext cx="10515600" cy="5030743"/>
          </a:xfrm>
        </p:spPr>
        <p:txBody>
          <a:bodyPr/>
          <a:lstStyle/>
          <a:p>
            <a:pPr marL="0" indent="0">
              <a:buNone/>
            </a:pPr>
            <a:r>
              <a:rPr lang="en-US" b="1" dirty="0" smtClean="0"/>
              <a:t>Communicate needs.</a:t>
            </a:r>
            <a:r>
              <a:rPr lang="en-US" dirty="0" smtClean="0"/>
              <a:t> </a:t>
            </a:r>
          </a:p>
          <a:p>
            <a:r>
              <a:rPr lang="en-US" dirty="0" smtClean="0"/>
              <a:t>If someone makes you feel negative, like a friend, tell whoever it is in a nice way how you feel. </a:t>
            </a:r>
          </a:p>
          <a:p>
            <a:r>
              <a:rPr lang="en-US" dirty="0" smtClean="0"/>
              <a:t>Try to fix the problem.</a:t>
            </a:r>
          </a:p>
          <a:p>
            <a:pPr marL="0" indent="0">
              <a:buNone/>
            </a:pPr>
            <a:endParaRPr lang="en-US" dirty="0" smtClean="0"/>
          </a:p>
          <a:p>
            <a:pPr marL="0" indent="0">
              <a:buNone/>
            </a:pPr>
            <a:r>
              <a:rPr lang="en-US" b="1" dirty="0"/>
              <a:t>Stay upbeat.</a:t>
            </a:r>
            <a:r>
              <a:rPr lang="en-US" dirty="0"/>
              <a:t> </a:t>
            </a:r>
          </a:p>
          <a:p>
            <a:r>
              <a:rPr lang="en-US" dirty="0"/>
              <a:t>Don't let other people drag you down!! What they say is ALWAYS their opinion. </a:t>
            </a:r>
            <a:endParaRPr lang="en-US" dirty="0" smtClean="0"/>
          </a:p>
          <a:p>
            <a:pPr marL="0" indent="0">
              <a:buNone/>
            </a:pPr>
            <a:endParaRPr lang="en-US" dirty="0"/>
          </a:p>
          <a:p>
            <a:pPr marL="0" indent="0">
              <a:buNone/>
            </a:pPr>
            <a:r>
              <a:rPr lang="en-US" b="1" dirty="0"/>
              <a:t>Do what makes you happy and isn't </a:t>
            </a:r>
            <a:r>
              <a:rPr lang="en-US" b="1" dirty="0" smtClean="0"/>
              <a:t>harmful</a:t>
            </a:r>
            <a:r>
              <a:rPr lang="en-US" b="1" dirty="0"/>
              <a:t>.</a:t>
            </a:r>
            <a:endParaRPr lang="en-US" dirty="0"/>
          </a:p>
        </p:txBody>
      </p:sp>
    </p:spTree>
    <p:extLst>
      <p:ext uri="{BB962C8B-B14F-4D97-AF65-F5344CB8AC3E}">
        <p14:creationId xmlns:p14="http://schemas.microsoft.com/office/powerpoint/2010/main" val="2395245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7437"/>
            <a:ext cx="10515600" cy="4309526"/>
          </a:xfrm>
        </p:spPr>
        <p:txBody>
          <a:bodyPr/>
          <a:lstStyle/>
          <a:p>
            <a:pPr marL="0" indent="0">
              <a:buNone/>
            </a:pPr>
            <a:r>
              <a:rPr lang="en-US" b="1" dirty="0" smtClean="0"/>
              <a:t>Smile!</a:t>
            </a:r>
            <a:r>
              <a:rPr lang="en-US" dirty="0" smtClean="0"/>
              <a:t> </a:t>
            </a:r>
          </a:p>
          <a:p>
            <a:r>
              <a:rPr lang="en-US" dirty="0" smtClean="0"/>
              <a:t>Always remember to keep that beautiful smile on your face. </a:t>
            </a:r>
          </a:p>
          <a:p>
            <a:r>
              <a:rPr lang="en-US" dirty="0" smtClean="0"/>
              <a:t>Smiling is actually proven to keep you happier when you are down and gloomy on a dreadful day. </a:t>
            </a:r>
          </a:p>
          <a:p>
            <a:r>
              <a:rPr lang="en-US" dirty="0" smtClean="0"/>
              <a:t>If you are sad, smile! If you are happy, smile! It makes you a happier person and gives other people a better impression of you. </a:t>
            </a:r>
          </a:p>
          <a:p>
            <a:r>
              <a:rPr lang="en-US" dirty="0" smtClean="0"/>
              <a:t>As I always say, it is worse to forget a smile than your purse or wallet. </a:t>
            </a:r>
            <a:endParaRPr lang="en-US" dirty="0"/>
          </a:p>
        </p:txBody>
      </p:sp>
    </p:spTree>
    <p:extLst>
      <p:ext uri="{BB962C8B-B14F-4D97-AF65-F5344CB8AC3E}">
        <p14:creationId xmlns:p14="http://schemas.microsoft.com/office/powerpoint/2010/main" val="3666697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3043931"/>
            <a:ext cx="10515600" cy="1325563"/>
          </a:xfrm>
        </p:spPr>
        <p:txBody>
          <a:bodyPr/>
          <a:lstStyle/>
          <a:p>
            <a:r>
              <a:rPr lang="en-US" dirty="0" smtClean="0"/>
              <a:t>Thank you</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1371" y="1123013"/>
            <a:ext cx="4189750" cy="418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295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develop positive attitudes</a:t>
            </a:r>
            <a:endParaRPr lang="en-US" dirty="0"/>
          </a:p>
        </p:txBody>
      </p:sp>
      <p:sp>
        <p:nvSpPr>
          <p:cNvPr id="3" name="Content Placeholder 2"/>
          <p:cNvSpPr>
            <a:spLocks noGrp="1"/>
          </p:cNvSpPr>
          <p:nvPr>
            <p:ph idx="1"/>
          </p:nvPr>
        </p:nvSpPr>
        <p:spPr/>
        <p:txBody>
          <a:bodyPr/>
          <a:lstStyle/>
          <a:p>
            <a:r>
              <a:rPr lang="en-US" b="1" u="sng" dirty="0" smtClean="0"/>
              <a:t>Develop an Attitude of Enthusiasm</a:t>
            </a:r>
          </a:p>
          <a:p>
            <a:r>
              <a:rPr lang="en-US" b="1" u="sng" dirty="0" smtClean="0"/>
              <a:t>Change the way you react to situations</a:t>
            </a:r>
          </a:p>
          <a:p>
            <a:r>
              <a:rPr lang="en-US" b="1" u="sng" dirty="0" smtClean="0"/>
              <a:t>Protect your mind and feed it</a:t>
            </a:r>
          </a:p>
          <a:p>
            <a:r>
              <a:rPr lang="en-US" b="1" u="sng" dirty="0" smtClean="0"/>
              <a:t>Be a good finder</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1206" y="3268714"/>
            <a:ext cx="6030964" cy="3408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027" y="3942151"/>
            <a:ext cx="3803755" cy="258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196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5" y="429520"/>
            <a:ext cx="5961847" cy="343212"/>
          </a:xfrm>
        </p:spPr>
        <p:txBody>
          <a:bodyPr>
            <a:noAutofit/>
          </a:bodyPr>
          <a:lstStyle/>
          <a:p>
            <a:pPr lvl="1">
              <a:lnSpc>
                <a:spcPct val="100000"/>
              </a:lnSpc>
              <a:spcBef>
                <a:spcPts val="1800"/>
              </a:spcBef>
            </a:pPr>
            <a:r>
              <a:rPr lang="en-US" sz="2800" dirty="0" smtClean="0"/>
              <a:t>Tips to develop positive attitudes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0714973"/>
              </p:ext>
            </p:extLst>
          </p:nvPr>
        </p:nvGraphicFramePr>
        <p:xfrm>
          <a:off x="838200" y="730920"/>
          <a:ext cx="10817180" cy="5489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7463" y="5200366"/>
            <a:ext cx="3799268" cy="1446550"/>
          </a:xfrm>
          <a:prstGeom prst="rect">
            <a:avLst/>
          </a:prstGeom>
          <a:noFill/>
        </p:spPr>
        <p:txBody>
          <a:bodyPr wrap="square" rtlCol="0">
            <a:spAutoFit/>
          </a:bodyPr>
          <a:lstStyle/>
          <a:p>
            <a:pPr marL="285750" lvl="0" indent="-91440">
              <a:buFont typeface="Arial" panose="020B0604020202020204" pitchFamily="34" charset="0"/>
              <a:buChar char="•"/>
            </a:pPr>
            <a:r>
              <a:rPr lang="en-US" sz="1100" b="1" dirty="0"/>
              <a:t>Never, never, compare yourself with </a:t>
            </a:r>
            <a:r>
              <a:rPr lang="en-US" sz="1100" b="1" dirty="0" smtClean="0"/>
              <a:t>people</a:t>
            </a:r>
          </a:p>
          <a:p>
            <a:pPr marL="285750" lvl="0" indent="-91440">
              <a:buFont typeface="Arial" panose="020B0604020202020204" pitchFamily="34" charset="0"/>
              <a:buChar char="•"/>
            </a:pPr>
            <a:r>
              <a:rPr lang="en-US" sz="1100" b="1" dirty="0"/>
              <a:t>Remind yourself most things are possible if you try hard enough</a:t>
            </a:r>
            <a:endParaRPr lang="en-US" sz="1100" b="1" dirty="0" smtClean="0"/>
          </a:p>
          <a:p>
            <a:pPr marL="285750" lvl="0" indent="-91440">
              <a:buFont typeface="Arial" panose="020B0604020202020204" pitchFamily="34" charset="0"/>
              <a:buChar char="•"/>
            </a:pPr>
            <a:r>
              <a:rPr lang="en-US" sz="1100" b="1" dirty="0"/>
              <a:t>Set a goal to make </a:t>
            </a:r>
            <a:r>
              <a:rPr lang="en-US" sz="1100" b="1" dirty="0" smtClean="0"/>
              <a:t>friends</a:t>
            </a:r>
          </a:p>
          <a:p>
            <a:pPr marL="285750" lvl="0" indent="-91440">
              <a:buFont typeface="Arial" panose="020B0604020202020204" pitchFamily="34" charset="0"/>
              <a:buChar char="•"/>
            </a:pPr>
            <a:r>
              <a:rPr lang="en-US" sz="1100" b="1" dirty="0"/>
              <a:t>Give everything a chance before you neglect or reject </a:t>
            </a:r>
            <a:r>
              <a:rPr lang="en-US" sz="1100" b="1" dirty="0" smtClean="0"/>
              <a:t>it</a:t>
            </a:r>
          </a:p>
          <a:p>
            <a:pPr marL="285750" lvl="0" indent="-91440">
              <a:buFont typeface="Arial" panose="020B0604020202020204" pitchFamily="34" charset="0"/>
              <a:buChar char="•"/>
            </a:pPr>
            <a:r>
              <a:rPr lang="en-US" sz="1100" b="1" dirty="0" smtClean="0"/>
              <a:t>Grooming</a:t>
            </a:r>
          </a:p>
          <a:p>
            <a:pPr marL="285750" lvl="0" indent="-91440">
              <a:buFont typeface="Arial" panose="020B0604020202020204" pitchFamily="34" charset="0"/>
              <a:buChar char="•"/>
            </a:pPr>
            <a:r>
              <a:rPr lang="en-US" sz="1100" b="1" dirty="0" smtClean="0"/>
              <a:t>Communicate needs</a:t>
            </a:r>
          </a:p>
          <a:p>
            <a:pPr marL="285750" lvl="0" indent="-91440">
              <a:buFont typeface="Arial" panose="020B0604020202020204" pitchFamily="34" charset="0"/>
              <a:buChar char="•"/>
            </a:pPr>
            <a:r>
              <a:rPr lang="en-US" sz="1100" b="1" dirty="0" smtClean="0"/>
              <a:t>smile</a:t>
            </a:r>
          </a:p>
        </p:txBody>
      </p:sp>
      <p:pic>
        <p:nvPicPr>
          <p:cNvPr id="409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104" y="1993692"/>
            <a:ext cx="3206674" cy="3206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8518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solidFill>
                  <a:srgbClr val="FF0000"/>
                </a:solidFill>
              </a:rPr>
              <a:t>Develop an Attitude of Enthusiasm</a:t>
            </a:r>
            <a:endParaRPr lang="en-US" sz="5400" dirty="0">
              <a:solidFill>
                <a:srgbClr val="FF0000"/>
              </a:solidFill>
            </a:endParaRPr>
          </a:p>
        </p:txBody>
      </p:sp>
      <p:sp>
        <p:nvSpPr>
          <p:cNvPr id="3" name="Content Placeholder 2"/>
          <p:cNvSpPr>
            <a:spLocks noGrp="1"/>
          </p:cNvSpPr>
          <p:nvPr>
            <p:ph idx="1"/>
          </p:nvPr>
        </p:nvSpPr>
        <p:spPr/>
        <p:txBody>
          <a:bodyPr>
            <a:normAutofit lnSpcReduction="10000"/>
          </a:bodyPr>
          <a:lstStyle/>
          <a:p>
            <a:pPr>
              <a:lnSpc>
                <a:spcPct val="100000"/>
              </a:lnSpc>
              <a:spcBef>
                <a:spcPts val="1800"/>
              </a:spcBef>
            </a:pPr>
            <a:r>
              <a:rPr lang="en-US" dirty="0"/>
              <a:t>Enthusiasm is one of the most important ammunition in your attitude arsenal. </a:t>
            </a:r>
            <a:endParaRPr lang="en-US" dirty="0" smtClean="0"/>
          </a:p>
          <a:p>
            <a:pPr>
              <a:lnSpc>
                <a:spcPct val="100000"/>
              </a:lnSpc>
              <a:spcBef>
                <a:spcPts val="1800"/>
              </a:spcBef>
            </a:pPr>
            <a:r>
              <a:rPr lang="en-US" dirty="0" smtClean="0"/>
              <a:t>If </a:t>
            </a:r>
            <a:r>
              <a:rPr lang="en-US" dirty="0"/>
              <a:t>you observe </a:t>
            </a:r>
            <a:r>
              <a:rPr lang="en-US" dirty="0" smtClean="0"/>
              <a:t>carefully, </a:t>
            </a:r>
            <a:r>
              <a:rPr lang="en-US" dirty="0"/>
              <a:t>you </a:t>
            </a:r>
            <a:r>
              <a:rPr lang="en-US" dirty="0" smtClean="0"/>
              <a:t>can </a:t>
            </a:r>
            <a:r>
              <a:rPr lang="en-US" dirty="0"/>
              <a:t>see that all the super achievers in life a primarily enthusiastic people. </a:t>
            </a:r>
            <a:endParaRPr lang="en-US" dirty="0" smtClean="0"/>
          </a:p>
          <a:p>
            <a:pPr lvl="1">
              <a:lnSpc>
                <a:spcPct val="100000"/>
              </a:lnSpc>
              <a:spcBef>
                <a:spcPts val="1800"/>
              </a:spcBef>
            </a:pPr>
            <a:r>
              <a:rPr lang="en-US" b="1" dirty="0"/>
              <a:t>Change the way you get up in the morning</a:t>
            </a:r>
            <a:endParaRPr lang="en-US" dirty="0"/>
          </a:p>
          <a:p>
            <a:pPr lvl="1">
              <a:lnSpc>
                <a:spcPct val="100000"/>
              </a:lnSpc>
              <a:spcBef>
                <a:spcPts val="1800"/>
              </a:spcBef>
            </a:pPr>
            <a:r>
              <a:rPr lang="en-US" b="1" dirty="0"/>
              <a:t>Sing in the </a:t>
            </a:r>
            <a:r>
              <a:rPr lang="en-US" b="1" dirty="0" smtClean="0"/>
              <a:t>shower</a:t>
            </a:r>
          </a:p>
          <a:p>
            <a:pPr lvl="1">
              <a:lnSpc>
                <a:spcPct val="100000"/>
              </a:lnSpc>
              <a:spcBef>
                <a:spcPts val="1800"/>
              </a:spcBef>
            </a:pPr>
            <a:r>
              <a:rPr lang="en-US" b="1" dirty="0"/>
              <a:t>Greet people </a:t>
            </a:r>
            <a:r>
              <a:rPr lang="en-US" b="1" dirty="0" smtClean="0"/>
              <a:t>properly</a:t>
            </a:r>
          </a:p>
          <a:p>
            <a:pPr lvl="1">
              <a:lnSpc>
                <a:spcPct val="100000"/>
              </a:lnSpc>
              <a:spcBef>
                <a:spcPts val="1800"/>
              </a:spcBef>
            </a:pPr>
            <a:r>
              <a:rPr lang="en-US" b="1" dirty="0"/>
              <a:t>Work with enthusiasm</a:t>
            </a:r>
            <a:endParaRPr lang="en-US" dirty="0"/>
          </a:p>
        </p:txBody>
      </p:sp>
    </p:spTree>
    <p:extLst>
      <p:ext uri="{BB962C8B-B14F-4D97-AF65-F5344CB8AC3E}">
        <p14:creationId xmlns:p14="http://schemas.microsoft.com/office/powerpoint/2010/main" val="995802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Develop an Attitude of Enthusiasm</a:t>
            </a:r>
            <a:endParaRPr lang="en-US" dirty="0"/>
          </a:p>
        </p:txBody>
      </p:sp>
      <p:sp>
        <p:nvSpPr>
          <p:cNvPr id="3" name="Content Placeholder 2"/>
          <p:cNvSpPr>
            <a:spLocks noGrp="1"/>
          </p:cNvSpPr>
          <p:nvPr>
            <p:ph idx="1"/>
          </p:nvPr>
        </p:nvSpPr>
        <p:spPr>
          <a:xfrm>
            <a:off x="373487" y="1825624"/>
            <a:ext cx="11449319" cy="4845631"/>
          </a:xfrm>
        </p:spPr>
        <p:txBody>
          <a:bodyPr>
            <a:normAutofit/>
          </a:bodyPr>
          <a:lstStyle/>
          <a:p>
            <a:pPr marL="0" lvl="1" indent="0">
              <a:spcBef>
                <a:spcPts val="1000"/>
              </a:spcBef>
              <a:buNone/>
            </a:pPr>
            <a:r>
              <a:rPr lang="en-US" b="1" dirty="0" smtClean="0"/>
              <a:t>Change the way you get up in the morning</a:t>
            </a:r>
            <a:endParaRPr lang="en-US" dirty="0" smtClean="0"/>
          </a:p>
          <a:p>
            <a:r>
              <a:rPr lang="en-US" dirty="0"/>
              <a:t>The way you get up in the morning, will largely determine how you will be for the rest of your day. </a:t>
            </a:r>
            <a:endParaRPr lang="en-US" dirty="0" smtClean="0"/>
          </a:p>
          <a:p>
            <a:r>
              <a:rPr lang="en-US" dirty="0" smtClean="0"/>
              <a:t>So, </a:t>
            </a:r>
            <a:r>
              <a:rPr lang="en-US" dirty="0"/>
              <a:t>as soon as the alarm rings, jump out of the bed and open the curtains, and greet the day. </a:t>
            </a:r>
            <a:endParaRPr lang="en-US" dirty="0" smtClean="0"/>
          </a:p>
          <a:p>
            <a:r>
              <a:rPr lang="en-US" dirty="0" smtClean="0"/>
              <a:t>Say </a:t>
            </a:r>
            <a:r>
              <a:rPr lang="en-US" dirty="0"/>
              <a:t>it loud “Hello world, I am so happy to be here, and it is going to be great day.” </a:t>
            </a:r>
            <a:endParaRPr lang="en-US" dirty="0" smtClean="0"/>
          </a:p>
          <a:p>
            <a:r>
              <a:rPr lang="en-US" dirty="0" smtClean="0"/>
              <a:t>Don’t </a:t>
            </a:r>
            <a:r>
              <a:rPr lang="en-US" dirty="0"/>
              <a:t>judge the day by weather. Your feeling grumpy about the weather and complaining about it is not going to make it good anyway. </a:t>
            </a:r>
            <a:endParaRPr lang="en-US" dirty="0" smtClean="0"/>
          </a:p>
          <a:p>
            <a:r>
              <a:rPr lang="en-US" dirty="0" smtClean="0"/>
              <a:t>So </a:t>
            </a:r>
            <a:r>
              <a:rPr lang="en-US" dirty="0"/>
              <a:t>irrespective of the weather you say that it is going to be a great day.</a:t>
            </a:r>
          </a:p>
          <a:p>
            <a:endParaRPr lang="en-US" dirty="0"/>
          </a:p>
        </p:txBody>
      </p:sp>
    </p:spTree>
    <p:extLst>
      <p:ext uri="{BB962C8B-B14F-4D97-AF65-F5344CB8AC3E}">
        <p14:creationId xmlns:p14="http://schemas.microsoft.com/office/powerpoint/2010/main" val="17215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Develop an Attitude of Enthusiasm</a:t>
            </a:r>
            <a:endParaRPr lang="en-US" dirty="0"/>
          </a:p>
        </p:txBody>
      </p:sp>
      <p:sp>
        <p:nvSpPr>
          <p:cNvPr id="3" name="Content Placeholder 2"/>
          <p:cNvSpPr>
            <a:spLocks noGrp="1"/>
          </p:cNvSpPr>
          <p:nvPr>
            <p:ph idx="1"/>
          </p:nvPr>
        </p:nvSpPr>
        <p:spPr>
          <a:xfrm>
            <a:off x="412124" y="1825625"/>
            <a:ext cx="11359166" cy="4703964"/>
          </a:xfrm>
        </p:spPr>
        <p:txBody>
          <a:bodyPr>
            <a:normAutofit/>
          </a:bodyPr>
          <a:lstStyle/>
          <a:p>
            <a:pPr marL="0" lvl="1" indent="0">
              <a:spcBef>
                <a:spcPts val="1000"/>
              </a:spcBef>
              <a:buNone/>
            </a:pPr>
            <a:r>
              <a:rPr lang="en-US" b="1" dirty="0" smtClean="0"/>
              <a:t>Sing in the shower</a:t>
            </a:r>
          </a:p>
          <a:p>
            <a:r>
              <a:rPr lang="en-US" dirty="0"/>
              <a:t>Singing is one of the most effective ways known to mankind to express emotions. </a:t>
            </a:r>
            <a:endParaRPr lang="en-US" dirty="0" smtClean="0"/>
          </a:p>
          <a:p>
            <a:r>
              <a:rPr lang="en-US" dirty="0" smtClean="0"/>
              <a:t>So </a:t>
            </a:r>
            <a:r>
              <a:rPr lang="en-US" dirty="0"/>
              <a:t>sing whenever you can. </a:t>
            </a:r>
            <a:endParaRPr lang="en-US" dirty="0" smtClean="0"/>
          </a:p>
          <a:p>
            <a:r>
              <a:rPr lang="en-US" dirty="0" smtClean="0"/>
              <a:t>Sing </a:t>
            </a:r>
            <a:r>
              <a:rPr lang="en-US" dirty="0"/>
              <a:t>happy songs that are full of energy and enthusiasm, and sing them </a:t>
            </a:r>
            <a:r>
              <a:rPr lang="en-US" dirty="0" smtClean="0"/>
              <a:t>at </a:t>
            </a:r>
            <a:r>
              <a:rPr lang="en-US" dirty="0"/>
              <a:t>top of your voice. </a:t>
            </a:r>
            <a:endParaRPr lang="en-US" dirty="0" smtClean="0"/>
          </a:p>
          <a:p>
            <a:pPr lvl="1"/>
            <a:r>
              <a:rPr lang="en-US" dirty="0" smtClean="0"/>
              <a:t>how </a:t>
            </a:r>
            <a:r>
              <a:rPr lang="en-US" dirty="0"/>
              <a:t>singing at the top of the voice can help you. </a:t>
            </a:r>
            <a:endParaRPr lang="en-US" dirty="0" smtClean="0"/>
          </a:p>
          <a:p>
            <a:pPr lvl="2"/>
            <a:r>
              <a:rPr lang="en-US" dirty="0" smtClean="0"/>
              <a:t>First </a:t>
            </a:r>
            <a:r>
              <a:rPr lang="en-US" dirty="0"/>
              <a:t>at the top of your voice you can only sing songs that have energy. The energy of the song transfers to you and energies you mentally. </a:t>
            </a:r>
            <a:endParaRPr lang="en-US" dirty="0" smtClean="0"/>
          </a:p>
          <a:p>
            <a:pPr lvl="2"/>
            <a:r>
              <a:rPr lang="en-US" dirty="0" smtClean="0"/>
              <a:t>Second </a:t>
            </a:r>
            <a:r>
              <a:rPr lang="en-US" dirty="0"/>
              <a:t>you can not feel negative at top of your </a:t>
            </a:r>
            <a:r>
              <a:rPr lang="en-US" dirty="0" smtClean="0"/>
              <a:t>voice</a:t>
            </a:r>
            <a:endParaRPr lang="en-US" dirty="0"/>
          </a:p>
        </p:txBody>
      </p:sp>
    </p:spTree>
    <p:extLst>
      <p:ext uri="{BB962C8B-B14F-4D97-AF65-F5344CB8AC3E}">
        <p14:creationId xmlns:p14="http://schemas.microsoft.com/office/powerpoint/2010/main" val="2283538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Develop an Attitude of Enthusiasm</a:t>
            </a:r>
            <a:endParaRPr lang="en-US" dirty="0"/>
          </a:p>
        </p:txBody>
      </p:sp>
      <p:sp>
        <p:nvSpPr>
          <p:cNvPr id="3" name="Content Placeholder 2"/>
          <p:cNvSpPr>
            <a:spLocks noGrp="1"/>
          </p:cNvSpPr>
          <p:nvPr>
            <p:ph idx="1"/>
          </p:nvPr>
        </p:nvSpPr>
        <p:spPr>
          <a:xfrm>
            <a:off x="360608" y="1825624"/>
            <a:ext cx="11526592" cy="4716843"/>
          </a:xfrm>
        </p:spPr>
        <p:txBody>
          <a:bodyPr>
            <a:normAutofit/>
          </a:bodyPr>
          <a:lstStyle/>
          <a:p>
            <a:pPr marL="0" lvl="1" indent="0">
              <a:spcBef>
                <a:spcPts val="1000"/>
              </a:spcBef>
              <a:buNone/>
            </a:pPr>
            <a:r>
              <a:rPr lang="en-US" b="1" dirty="0" smtClean="0"/>
              <a:t>Greet people properly</a:t>
            </a:r>
          </a:p>
          <a:p>
            <a:r>
              <a:rPr lang="en-US" dirty="0" smtClean="0"/>
              <a:t>Whenever </a:t>
            </a:r>
            <a:r>
              <a:rPr lang="en-US" dirty="0"/>
              <a:t>and wherever, you meet people greet them enthusiastically. </a:t>
            </a:r>
            <a:endParaRPr lang="en-US" dirty="0" smtClean="0"/>
          </a:p>
          <a:p>
            <a:r>
              <a:rPr lang="en-US" dirty="0" smtClean="0"/>
              <a:t>They </a:t>
            </a:r>
            <a:r>
              <a:rPr lang="en-US" dirty="0"/>
              <a:t>may be your colleague, your boss, your subordinate, the waiter in the restaurant, the doorman, the person sitting next to you in the bus, your friend, whoever.</a:t>
            </a:r>
          </a:p>
          <a:p>
            <a:r>
              <a:rPr lang="en-US" dirty="0"/>
              <a:t> </a:t>
            </a:r>
            <a:r>
              <a:rPr lang="en-US" dirty="0" smtClean="0"/>
              <a:t>Usually when people are asked “How are you?” they say I am fine; so-so; Ok; not so fine; etc. Change it. </a:t>
            </a:r>
          </a:p>
          <a:p>
            <a:r>
              <a:rPr lang="en-US" dirty="0" smtClean="0"/>
              <a:t>Next time a person asks how </a:t>
            </a:r>
            <a:r>
              <a:rPr lang="en-US" smtClean="0"/>
              <a:t>are you, </a:t>
            </a:r>
            <a:r>
              <a:rPr lang="en-US" dirty="0" smtClean="0"/>
              <a:t>say with lot of enthusiasm “I feel great or Super good, but I am improving.” </a:t>
            </a:r>
          </a:p>
          <a:p>
            <a:r>
              <a:rPr lang="en-US" dirty="0" smtClean="0"/>
              <a:t>Even when you answer your telephone do it with enthusiasm.</a:t>
            </a:r>
          </a:p>
          <a:p>
            <a:endParaRPr lang="en-US" dirty="0"/>
          </a:p>
        </p:txBody>
      </p:sp>
    </p:spTree>
    <p:extLst>
      <p:ext uri="{BB962C8B-B14F-4D97-AF65-F5344CB8AC3E}">
        <p14:creationId xmlns:p14="http://schemas.microsoft.com/office/powerpoint/2010/main" val="66523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Develop an Attitude of Enthusiasm</a:t>
            </a:r>
            <a:endParaRPr lang="en-US" dirty="0"/>
          </a:p>
        </p:txBody>
      </p:sp>
      <p:sp>
        <p:nvSpPr>
          <p:cNvPr id="3" name="Content Placeholder 2"/>
          <p:cNvSpPr>
            <a:spLocks noGrp="1"/>
          </p:cNvSpPr>
          <p:nvPr>
            <p:ph idx="1"/>
          </p:nvPr>
        </p:nvSpPr>
        <p:spPr>
          <a:xfrm>
            <a:off x="502276" y="1825625"/>
            <a:ext cx="10851524" cy="4351338"/>
          </a:xfrm>
        </p:spPr>
        <p:txBody>
          <a:bodyPr/>
          <a:lstStyle/>
          <a:p>
            <a:pPr marL="0" lvl="1" indent="0">
              <a:spcBef>
                <a:spcPts val="1000"/>
              </a:spcBef>
              <a:buNone/>
            </a:pPr>
            <a:r>
              <a:rPr lang="en-US" b="1" dirty="0" smtClean="0"/>
              <a:t>Work with enthusiasm</a:t>
            </a:r>
            <a:endParaRPr lang="en-US" dirty="0" smtClean="0"/>
          </a:p>
          <a:p>
            <a:r>
              <a:rPr lang="en-US" dirty="0"/>
              <a:t>There is no work that is big or small. Each one has its own importance. It is just the way you look at it. </a:t>
            </a:r>
            <a:endParaRPr lang="en-US" dirty="0" smtClean="0"/>
          </a:p>
          <a:p>
            <a:r>
              <a:rPr lang="en-US" dirty="0" smtClean="0"/>
              <a:t>The </a:t>
            </a:r>
            <a:r>
              <a:rPr lang="en-US" dirty="0"/>
              <a:t>success is a matter of attitude. </a:t>
            </a:r>
            <a:endParaRPr lang="en-US" dirty="0" smtClean="0"/>
          </a:p>
          <a:p>
            <a:r>
              <a:rPr lang="en-US" dirty="0" smtClean="0"/>
              <a:t>So</a:t>
            </a:r>
            <a:r>
              <a:rPr lang="en-US" dirty="0"/>
              <a:t>, whatever be the work, easy or difficult, small or big, do it with same enthusiasm.</a:t>
            </a:r>
          </a:p>
          <a:p>
            <a:endParaRPr lang="en-US" dirty="0"/>
          </a:p>
        </p:txBody>
      </p:sp>
    </p:spTree>
    <p:extLst>
      <p:ext uri="{BB962C8B-B14F-4D97-AF65-F5344CB8AC3E}">
        <p14:creationId xmlns:p14="http://schemas.microsoft.com/office/powerpoint/2010/main" val="4090114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2008</Words>
  <Application>Microsoft Office PowerPoint</Application>
  <PresentationFormat>Custom</PresentationFormat>
  <Paragraphs>178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Developing positive attitude</vt:lpstr>
      <vt:lpstr>Positive attitude</vt:lpstr>
      <vt:lpstr>Tips to develop positive attitudes</vt:lpstr>
      <vt:lpstr>Tips to develop positive attitudes</vt:lpstr>
      <vt:lpstr>Develop an Attitude of Enthusiasm</vt:lpstr>
      <vt:lpstr>Develop an Attitude of Enthusiasm</vt:lpstr>
      <vt:lpstr>Develop an Attitude of Enthusiasm</vt:lpstr>
      <vt:lpstr>Develop an Attitude of Enthusiasm</vt:lpstr>
      <vt:lpstr>Develop an Attitude of Enthusiasm</vt:lpstr>
      <vt:lpstr>Change the way you react to situations</vt:lpstr>
      <vt:lpstr>Change the way you react to situations</vt:lpstr>
      <vt:lpstr>Change the way you react to situations</vt:lpstr>
      <vt:lpstr>Change the way you react to situations</vt:lpstr>
      <vt:lpstr>Change the way you react to situations</vt:lpstr>
      <vt:lpstr>Change the way you react to situations</vt:lpstr>
      <vt:lpstr>Protect your mind and feed it</vt:lpstr>
      <vt:lpstr>Protect your mind and feed it</vt:lpstr>
      <vt:lpstr>Protect your mind and feed it</vt:lpstr>
      <vt:lpstr>Protect your mind and feed it</vt:lpstr>
      <vt:lpstr>Protect your mind and feed it</vt:lpstr>
      <vt:lpstr>Be a Good Finder</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positive attitude</dc:title>
  <dc:creator>Balamurugan J</dc:creator>
  <cp:lastModifiedBy>Bala J</cp:lastModifiedBy>
  <cp:revision>32</cp:revision>
  <dcterms:created xsi:type="dcterms:W3CDTF">2014-03-23T17:33:41Z</dcterms:created>
  <dcterms:modified xsi:type="dcterms:W3CDTF">2016-03-31T10:27:36Z</dcterms:modified>
</cp:coreProperties>
</file>