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FF9C35-27D3-4BB2-B32E-BFEB3466F7C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9362AEC-4009-4441-B6C5-71960A3A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7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9C35-27D3-4BB2-B32E-BFEB3466F7C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2AEC-4009-4441-B6C5-71960A3A2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4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9C35-27D3-4BB2-B32E-BFEB3466F7C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2AEC-4009-4441-B6C5-71960A3A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76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9C35-27D3-4BB2-B32E-BFEB3466F7C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2AEC-4009-4441-B6C5-71960A3A2D6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475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9C35-27D3-4BB2-B32E-BFEB3466F7C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2AEC-4009-4441-B6C5-71960A3A2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38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9C35-27D3-4BB2-B32E-BFEB3466F7C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2AEC-4009-4441-B6C5-71960A3A2D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303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9C35-27D3-4BB2-B32E-BFEB3466F7C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2AEC-4009-4441-B6C5-71960A3A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22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9C35-27D3-4BB2-B32E-BFEB3466F7C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2AEC-4009-4441-B6C5-71960A3A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21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9C35-27D3-4BB2-B32E-BFEB3466F7C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2AEC-4009-4441-B6C5-71960A3A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98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9C35-27D3-4BB2-B32E-BFEB3466F7C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2AEC-4009-4441-B6C5-71960A3A2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9C35-27D3-4BB2-B32E-BFEB3466F7C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2AEC-4009-4441-B6C5-71960A3A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84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9C35-27D3-4BB2-B32E-BFEB3466F7C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2AEC-4009-4441-B6C5-71960A3A2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8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9C35-27D3-4BB2-B32E-BFEB3466F7C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2AEC-4009-4441-B6C5-71960A3A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56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9C35-27D3-4BB2-B32E-BFEB3466F7C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2AEC-4009-4441-B6C5-71960A3A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8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9C35-27D3-4BB2-B32E-BFEB3466F7C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2AEC-4009-4441-B6C5-71960A3A2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9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9C35-27D3-4BB2-B32E-BFEB3466F7C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2AEC-4009-4441-B6C5-71960A3A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51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9C35-27D3-4BB2-B32E-BFEB3466F7C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2AEC-4009-4441-B6C5-71960A3A2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4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FF9C35-27D3-4BB2-B32E-BFEB3466F7C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362AEC-4009-4441-B6C5-71960A3A2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4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/>
              <a:t>Society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Definitions &amp; Characteristics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43211"/>
            <a:ext cx="9144000" cy="6568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Dr</a:t>
            </a:r>
            <a:r>
              <a:rPr lang="en-US" sz="2400" dirty="0" smtClean="0"/>
              <a:t> J Balamurugan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754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889384"/>
            <a:ext cx="10515600" cy="1325563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2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Meaning of Society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sz="3200" dirty="0" smtClean="0"/>
              <a:t>Society derived by Latin word “</a:t>
            </a:r>
            <a:r>
              <a:rPr lang="en-US" sz="3200" dirty="0" err="1" smtClean="0"/>
              <a:t>Socious</a:t>
            </a:r>
            <a:r>
              <a:rPr lang="en-US" sz="3200" dirty="0" smtClean="0"/>
              <a:t>” it means </a:t>
            </a:r>
            <a:r>
              <a:rPr lang="en-US" sz="3200" u="sng" dirty="0" smtClean="0"/>
              <a:t>companionship or friendship.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sz="3200" dirty="0" smtClean="0"/>
              <a:t>In Sociology, the term ‘Society’ refers </a:t>
            </a:r>
            <a:r>
              <a:rPr lang="en-US" sz="3200" dirty="0" smtClean="0">
                <a:solidFill>
                  <a:srgbClr val="FF0000"/>
                </a:solidFill>
              </a:rPr>
              <a:t>not a group of people </a:t>
            </a:r>
            <a:r>
              <a:rPr lang="en-US" sz="3200" dirty="0" smtClean="0"/>
              <a:t>but to the complex pattern of the </a:t>
            </a:r>
            <a:r>
              <a:rPr lang="en-US" sz="3200" dirty="0" smtClean="0">
                <a:solidFill>
                  <a:srgbClr val="FF0000"/>
                </a:solidFill>
              </a:rPr>
              <a:t>norms of interaction that arise </a:t>
            </a:r>
            <a:r>
              <a:rPr lang="en-US" sz="3200" dirty="0" smtClean="0"/>
              <a:t>among them.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MacIver</a:t>
            </a:r>
            <a:r>
              <a:rPr lang="en-US" sz="3200" dirty="0" smtClean="0"/>
              <a:t> has said that society is a web of social relationship.</a:t>
            </a:r>
          </a:p>
        </p:txBody>
      </p:sp>
    </p:spTree>
    <p:extLst>
      <p:ext uri="{BB962C8B-B14F-4D97-AF65-F5344CB8AC3E}">
        <p14:creationId xmlns:p14="http://schemas.microsoft.com/office/powerpoint/2010/main" val="41513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800" b="1" dirty="0" smtClean="0"/>
              <a:t>Introduction of Society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50006" y="2421227"/>
            <a:ext cx="10921284" cy="3837905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3200" dirty="0" smtClean="0"/>
              <a:t>Society </a:t>
            </a:r>
            <a:r>
              <a:rPr lang="en-US" sz="3200" dirty="0"/>
              <a:t>is not tangible </a:t>
            </a:r>
            <a:r>
              <a:rPr lang="en-US" sz="3200" dirty="0" smtClean="0"/>
              <a:t>one</a:t>
            </a:r>
            <a:endParaRPr lang="en-US" sz="3200" dirty="0"/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3200" dirty="0"/>
              <a:t>It is a process rather than a </a:t>
            </a:r>
            <a:r>
              <a:rPr lang="en-US" sz="3200" dirty="0" smtClean="0"/>
              <a:t>thing</a:t>
            </a:r>
            <a:r>
              <a:rPr lang="en-US" sz="3200" dirty="0"/>
              <a:t>.</a:t>
            </a:r>
            <a:endParaRPr lang="en-US" sz="3200" dirty="0" smtClean="0"/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3200" dirty="0" smtClean="0"/>
              <a:t>It is a motion </a:t>
            </a:r>
            <a:r>
              <a:rPr lang="en-US" sz="3200" dirty="0"/>
              <a:t>rather than a structure. </a:t>
            </a:r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3200" dirty="0">
                <a:solidFill>
                  <a:srgbClr val="FF0000"/>
                </a:solidFill>
              </a:rPr>
              <a:t>System of relationships</a:t>
            </a:r>
            <a:r>
              <a:rPr lang="en-US" sz="3200" dirty="0"/>
              <a:t>, the </a:t>
            </a:r>
            <a:r>
              <a:rPr lang="en-US" sz="3200" dirty="0">
                <a:solidFill>
                  <a:srgbClr val="FF0000"/>
                </a:solidFill>
              </a:rPr>
              <a:t>pattern of norms of interaction </a:t>
            </a:r>
            <a:r>
              <a:rPr lang="en-US" sz="3200" dirty="0"/>
              <a:t>by which the people maintain themselves are the </a:t>
            </a:r>
            <a:r>
              <a:rPr lang="en-US" sz="3200" u="sng" dirty="0"/>
              <a:t>significant aspect of </a:t>
            </a:r>
            <a:r>
              <a:rPr lang="en-US" sz="3200" u="sng" dirty="0" smtClean="0"/>
              <a:t>society.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3467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099" y="986152"/>
            <a:ext cx="9193369" cy="941387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Definition of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2439475"/>
            <a:ext cx="11062952" cy="4077236"/>
          </a:xfrm>
        </p:spPr>
        <p:txBody>
          <a:bodyPr>
            <a:normAutofit lnSpcReduction="10000"/>
          </a:bodyPr>
          <a:lstStyle/>
          <a:p>
            <a:pPr>
              <a:spcAft>
                <a:spcPts val="1800"/>
              </a:spcAft>
              <a:defRPr/>
            </a:pPr>
            <a:r>
              <a:rPr lang="en-US" sz="3200" dirty="0">
                <a:solidFill>
                  <a:srgbClr val="FF0000"/>
                </a:solidFill>
              </a:rPr>
              <a:t>Wright </a:t>
            </a:r>
            <a:r>
              <a:rPr lang="en-US" sz="3200" dirty="0"/>
              <a:t>– Society is not a group of people, </a:t>
            </a:r>
            <a:r>
              <a:rPr lang="en-US" sz="3200" u="sng" dirty="0"/>
              <a:t>it is the system of relationship that exists between the individual of the group.</a:t>
            </a:r>
          </a:p>
          <a:p>
            <a:pPr>
              <a:spcAft>
                <a:spcPts val="1800"/>
              </a:spcAft>
              <a:defRPr/>
            </a:pPr>
            <a:r>
              <a:rPr lang="en-US" sz="3200" dirty="0">
                <a:solidFill>
                  <a:srgbClr val="FF0000"/>
                </a:solidFill>
              </a:rPr>
              <a:t>G.D.M. Cole </a:t>
            </a:r>
            <a:r>
              <a:rPr lang="en-US" sz="3200" dirty="0"/>
              <a:t>– Society is a complex of </a:t>
            </a:r>
            <a:r>
              <a:rPr lang="en-US" sz="3200" u="sng" dirty="0"/>
              <a:t>organized association and communication with a community.</a:t>
            </a:r>
          </a:p>
          <a:p>
            <a:pPr>
              <a:spcAft>
                <a:spcPts val="1800"/>
              </a:spcAft>
              <a:defRPr/>
            </a:pPr>
            <a:r>
              <a:rPr lang="en-US" sz="3200" dirty="0">
                <a:solidFill>
                  <a:srgbClr val="FF0000"/>
                </a:solidFill>
              </a:rPr>
              <a:t>Giddings</a:t>
            </a:r>
            <a:r>
              <a:rPr lang="en-US" sz="3200" dirty="0"/>
              <a:t> – Society is a union itself the </a:t>
            </a:r>
            <a:r>
              <a:rPr lang="en-US" sz="3200" u="sng" dirty="0"/>
              <a:t>organization the sum of formal relations in which associating individuals </a:t>
            </a:r>
            <a:r>
              <a:rPr lang="en-US" sz="3200" dirty="0"/>
              <a:t>are bound together. </a:t>
            </a:r>
          </a:p>
        </p:txBody>
      </p:sp>
    </p:spTree>
    <p:extLst>
      <p:ext uri="{BB962C8B-B14F-4D97-AF65-F5344CB8AC3E}">
        <p14:creationId xmlns:p14="http://schemas.microsoft.com/office/powerpoint/2010/main" val="31336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b="1" dirty="0" smtClean="0"/>
              <a:t>Characteristics of Society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262" y="3037269"/>
            <a:ext cx="9372600" cy="261655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2800" dirty="0" smtClean="0"/>
              <a:t>Society means likeness.</a:t>
            </a:r>
          </a:p>
          <a:p>
            <a:pPr>
              <a:spcAft>
                <a:spcPts val="1200"/>
              </a:spcAft>
              <a:defRPr/>
            </a:pPr>
            <a:r>
              <a:rPr lang="en-US" sz="2800" dirty="0" smtClean="0"/>
              <a:t>Society also implies difference.</a:t>
            </a:r>
          </a:p>
          <a:p>
            <a:pPr>
              <a:spcAft>
                <a:spcPts val="1200"/>
              </a:spcAft>
              <a:defRPr/>
            </a:pPr>
            <a:r>
              <a:rPr lang="en-US" sz="2800" dirty="0" smtClean="0"/>
              <a:t>Inter-dependence.</a:t>
            </a:r>
          </a:p>
          <a:p>
            <a:pPr>
              <a:spcAft>
                <a:spcPts val="1200"/>
              </a:spcAft>
              <a:defRPr/>
            </a:pPr>
            <a:r>
              <a:rPr lang="en-US" sz="2800" dirty="0" smtClean="0"/>
              <a:t>Co-operation.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490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6190"/>
            <a:ext cx="10515600" cy="102579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Characteristics of Society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defRPr/>
            </a:pPr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Society means likeness: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3200" dirty="0" smtClean="0"/>
              <a:t>Is an essential pre-requisite of society.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The sense of likeness was focused in early society on kinships that is real or supposed blood relationships. 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3200" dirty="0" smtClean="0"/>
              <a:t>In modern societies the conditions of social likeness have broadened out in the principle of nationality or one world. </a:t>
            </a:r>
          </a:p>
        </p:txBody>
      </p:sp>
    </p:spTree>
    <p:extLst>
      <p:ext uri="{BB962C8B-B14F-4D97-AF65-F5344CB8AC3E}">
        <p14:creationId xmlns:p14="http://schemas.microsoft.com/office/powerpoint/2010/main" val="29845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136" y="1073085"/>
            <a:ext cx="8229600" cy="865187"/>
          </a:xfrm>
        </p:spPr>
        <p:txBody>
          <a:bodyPr/>
          <a:lstStyle/>
          <a:p>
            <a:pPr>
              <a:defRPr/>
            </a:pPr>
            <a:r>
              <a:rPr lang="en-US" dirty="0"/>
              <a:t>Characteristics of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404" y="2350395"/>
            <a:ext cx="10537065" cy="3702675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  <a:defRPr/>
            </a:pPr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Society also implies difference: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/>
              <a:t>But the sense of likeness does not eliminate diversity or variation.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Society also implies difference and it depends on the latter as much as on likeness of all people were exactly alike, their social relationships would become very much limited.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3200" dirty="0" smtClean="0"/>
              <a:t>They would contribute very little to one another.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115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Characteristics of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37" y="2572891"/>
            <a:ext cx="10895525" cy="375063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800"/>
              </a:spcAft>
              <a:defRPr/>
            </a:pPr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Inter-dependence: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 smtClean="0"/>
              <a:t>Family, the first </a:t>
            </a:r>
            <a:r>
              <a:rPr lang="en-US" sz="3200" dirty="0" smtClean="0">
                <a:solidFill>
                  <a:srgbClr val="FF0000"/>
                </a:solidFill>
              </a:rPr>
              <a:t>society with which we all are closely associated</a:t>
            </a:r>
            <a:r>
              <a:rPr lang="en-US" sz="3200" dirty="0" smtClean="0"/>
              <a:t>, is based on the biological inter-dependence of the sexes.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None of the two sexes is complete by itself and, therefore, each seeks fulfillment by the aid of the other. 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 smtClean="0"/>
              <a:t>This fact of inter-dependence is very much visible in the  present world. </a:t>
            </a:r>
          </a:p>
        </p:txBody>
      </p:sp>
    </p:spTree>
    <p:extLst>
      <p:ext uri="{BB962C8B-B14F-4D97-AF65-F5344CB8AC3E}">
        <p14:creationId xmlns:p14="http://schemas.microsoft.com/office/powerpoint/2010/main" val="31559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Characteristics of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521" y="2479659"/>
            <a:ext cx="10663708" cy="3318936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  <a:defRPr/>
            </a:pP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Co-operation: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Without co-operation no society can exist</a:t>
            </a:r>
            <a:r>
              <a:rPr lang="en-US" sz="2800" dirty="0" smtClean="0"/>
              <a:t>.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2800" dirty="0" smtClean="0"/>
              <a:t>Unless people cooperate with each other, they cannot live a happy life.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2800" dirty="0" smtClean="0"/>
              <a:t>Family rests on co-operation.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The members of the family cooperate with one another to live happy and joyfully.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1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419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Society Definitions &amp; Characteristics</vt:lpstr>
      <vt:lpstr>Meaning of Society </vt:lpstr>
      <vt:lpstr>Introduction of Society</vt:lpstr>
      <vt:lpstr>Definition of Society</vt:lpstr>
      <vt:lpstr>Characteristics of Society</vt:lpstr>
      <vt:lpstr>Characteristics of Society</vt:lpstr>
      <vt:lpstr>Characteristics of Society</vt:lpstr>
      <vt:lpstr>Characteristics of Society</vt:lpstr>
      <vt:lpstr>Characteristics of Society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Society Definitions &amp; Characteristics</dc:title>
  <dc:creator>Balamurugan J</dc:creator>
  <cp:lastModifiedBy>Balamurugan J</cp:lastModifiedBy>
  <cp:revision>5</cp:revision>
  <dcterms:created xsi:type="dcterms:W3CDTF">2014-04-22T18:00:22Z</dcterms:created>
  <dcterms:modified xsi:type="dcterms:W3CDTF">2014-04-23T08:28:30Z</dcterms:modified>
</cp:coreProperties>
</file>