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8F62C-CCF5-4691-AA32-716740609C15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7882B-8081-4293-9094-57ABB9A3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882B-8081-4293-9094-57ABB9A31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943C-0C6D-4CD6-9D57-8D326F08E7CE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5A9D-D423-48A9-816A-5923E2E86EC2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9D0-6C33-4B6F-9C48-B7B0323070AB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BE63-7AB4-4833-A189-00DB042C8BDA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5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B47E-FE66-48E5-81B4-0DA15BBB8186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1F2A-6AF8-4100-A0C5-D05FC0F2996A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BC97-2A8D-4927-ADBB-29C31F084934}" type="datetime1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B90-D297-4DAB-AFC3-3F172A6F2D71}" type="datetime1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E702-2F1C-45AC-9177-811EF5DE0CF7}" type="datetime1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CB49-58F1-4CD4-BB90-7516CE1A9DD6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4EC4-D3DF-46FA-A3EB-8358067167F3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8F76-37EE-4031-B86D-03D595DC8EB6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C3C3-F2CD-4594-AAE4-F515370E3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and operating systems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Engine control unit.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 ignition system creates electrical noise that can </a:t>
            </a:r>
            <a:r>
              <a:rPr lang="en-US" smtClean="0"/>
              <a:t>prevent unshielded </a:t>
            </a:r>
            <a:r>
              <a:rPr lang="en-US" dirty="0" smtClean="0"/>
              <a:t>controller from operating.</a:t>
            </a:r>
          </a:p>
          <a:p>
            <a:r>
              <a:rPr lang="en-US" dirty="0" smtClean="0"/>
              <a:t>Engine compartment runs at high temperature.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Throttle is command input.</a:t>
            </a:r>
          </a:p>
          <a:p>
            <a:r>
              <a:rPr lang="en-US" dirty="0" smtClean="0"/>
              <a:t>Engine measures throttle, RPM, intake air volume, etc.</a:t>
            </a:r>
          </a:p>
          <a:p>
            <a:r>
              <a:rPr lang="en-US" dirty="0" smtClean="0"/>
              <a:t>Controller computes injector pulse width and spark.</a:t>
            </a:r>
            <a:endParaRPr lang="en-US" dirty="0"/>
          </a:p>
        </p:txBody>
      </p:sp>
      <p:pic>
        <p:nvPicPr>
          <p:cNvPr id="10" name="Content Placeholder 9" descr="f06-36-9780123884367.ep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324600" y="2133601"/>
            <a:ext cx="3989554" cy="26384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2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8" name="Content Placeholder 7" descr="f06-37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2341936"/>
            <a:ext cx="6934200" cy="321114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controller data periods</a:t>
            </a:r>
            <a:endParaRPr lang="en-US" dirty="0"/>
          </a:p>
        </p:txBody>
      </p:sp>
      <p:pic>
        <p:nvPicPr>
          <p:cNvPr id="6" name="Content Placeholder 5" descr="f06-38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1905000"/>
            <a:ext cx="5486400" cy="350065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control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initial values: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Applies corrections for warm-up, throttle opening, oxygen sensor, battery voltage.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00401" y="2590801"/>
          <a:ext cx="383871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841400" imgH="431640" progId="Equation.DSMT4">
                  <p:embed/>
                </p:oleObj>
              </mc:Choice>
              <mc:Fallback>
                <p:oleObj name="Equation" r:id="rId3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590801"/>
                        <a:ext cx="3838717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200401" y="3581401"/>
          <a:ext cx="3124201" cy="57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581401"/>
                        <a:ext cx="3124201" cy="573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62600" y="2870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70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controller class diagram</a:t>
            </a:r>
            <a:endParaRPr lang="en-US" dirty="0"/>
          </a:p>
        </p:txBody>
      </p:sp>
      <p:pic>
        <p:nvPicPr>
          <p:cNvPr id="6" name="Content Placeholder 5" descr="f06-39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6200" y="1898354"/>
            <a:ext cx="4191000" cy="396904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position sensing state diagram</a:t>
            </a:r>
            <a:endParaRPr lang="en-US" dirty="0"/>
          </a:p>
        </p:txBody>
      </p:sp>
      <p:pic>
        <p:nvPicPr>
          <p:cNvPr id="6" name="Content Placeholder 5" descr="f06-40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76800" y="1891852"/>
            <a:ext cx="1905000" cy="370884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Injector pulse width and spark advance angle</a:t>
            </a:r>
            <a:endParaRPr lang="en-US" dirty="0"/>
          </a:p>
        </p:txBody>
      </p:sp>
      <p:pic>
        <p:nvPicPr>
          <p:cNvPr id="9" name="Content Placeholder 8" descr="f06-41-9780123884367.eps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05201" y="2057400"/>
            <a:ext cx="1528011" cy="3225800"/>
          </a:xfrm>
        </p:spPr>
      </p:pic>
      <p:pic>
        <p:nvPicPr>
          <p:cNvPr id="10" name="Content Placeholder 9" descr="f06-42-9780123884367.eps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391400" y="2145243"/>
            <a:ext cx="1524000" cy="3217333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 and testing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at different periods must share state variables.</a:t>
            </a:r>
          </a:p>
          <a:p>
            <a:r>
              <a:rPr lang="en-US" dirty="0" smtClean="0"/>
              <a:t>Engine control is mode-dependent, requires multiple test cases.</a:t>
            </a:r>
          </a:p>
          <a:p>
            <a:r>
              <a:rPr lang="en-US" dirty="0" smtClean="0"/>
              <a:t>SAE has standards for coding practice, software development, requirements, and verification/validation.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3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Equation</vt:lpstr>
      <vt:lpstr>Processes and operating systems</vt:lpstr>
      <vt:lpstr>Theory of operation</vt:lpstr>
      <vt:lpstr>Requirements</vt:lpstr>
      <vt:lpstr>Engine controller data periods</vt:lpstr>
      <vt:lpstr>Engine control calculations</vt:lpstr>
      <vt:lpstr>Engine controller class diagram</vt:lpstr>
      <vt:lpstr>Throttle position sensing state diagram</vt:lpstr>
      <vt:lpstr>Injector pulse width and spark advance angle</vt:lpstr>
      <vt:lpstr>Component design and testing</vt:lpstr>
      <vt:lpstr>System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operating systems</dc:title>
  <dc:creator>Marilyn</dc:creator>
  <cp:lastModifiedBy>Marilyn</cp:lastModifiedBy>
  <cp:revision>1</cp:revision>
  <dcterms:created xsi:type="dcterms:W3CDTF">2015-10-11T15:14:17Z</dcterms:created>
  <dcterms:modified xsi:type="dcterms:W3CDTF">2015-10-11T15:14:37Z</dcterms:modified>
</cp:coreProperties>
</file>