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8" r:id="rId6"/>
    <p:sldId id="271" r:id="rId7"/>
    <p:sldId id="262" r:id="rId8"/>
    <p:sldId id="264" r:id="rId9"/>
    <p:sldId id="265" r:id="rId10"/>
    <p:sldId id="266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3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0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6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4EB3-BD4B-4606-888D-7F60FAD2AFDD}" type="datetimeFigureOut">
              <a:rPr lang="en-IN" smtClean="0"/>
              <a:t>15-07-2016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7DCB-D677-45F1-A5A7-4C881F51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7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8" y="915938"/>
            <a:ext cx="7300604" cy="502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" y="6415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Gill Sans MT" pitchFamily="34" charset="0"/>
              </a:rPr>
              <a:t>The system is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dedicated for a </a:t>
            </a:r>
          </a:p>
          <a:p>
            <a:pPr algn="ctr"/>
            <a:r>
              <a:rPr lang="en-IN" sz="5400" dirty="0">
                <a:latin typeface="Gill Sans MT" pitchFamily="34" charset="0"/>
              </a:rPr>
              <a:t>p</a:t>
            </a:r>
            <a:r>
              <a:rPr lang="en-IN" sz="5400" dirty="0" smtClean="0">
                <a:latin typeface="Gill Sans MT" pitchFamily="34" charset="0"/>
              </a:rPr>
              <a:t>roduct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or</a:t>
            </a:r>
          </a:p>
          <a:p>
            <a:pPr algn="ctr"/>
            <a:endParaRPr lang="en-IN" sz="5400" dirty="0" smtClean="0"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4797152"/>
            <a:ext cx="742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i="1" dirty="0" smtClean="0">
                <a:latin typeface="Gill Sans MT" pitchFamily="34" charset="0"/>
              </a:rPr>
              <a:t>Smart Cards</a:t>
            </a:r>
          </a:p>
        </p:txBody>
      </p:sp>
    </p:spTree>
    <p:extLst>
      <p:ext uri="{BB962C8B-B14F-4D97-AF65-F5344CB8AC3E}">
        <p14:creationId xmlns:p14="http://schemas.microsoft.com/office/powerpoint/2010/main" val="1173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408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5400" dirty="0" smtClean="0">
              <a:latin typeface="Gill Sans MT" pitchFamily="34" charset="0"/>
            </a:endParaRPr>
          </a:p>
          <a:p>
            <a:pPr algn="ctr"/>
            <a:endParaRPr lang="en-IN" sz="5400" dirty="0">
              <a:latin typeface="Gill Sans MT" pitchFamily="34" charset="0"/>
            </a:endParaRPr>
          </a:p>
          <a:p>
            <a:pPr algn="ctr"/>
            <a:r>
              <a:rPr lang="en-IN" sz="5400" dirty="0" smtClean="0">
                <a:latin typeface="Gill Sans MT" pitchFamily="34" charset="0"/>
              </a:rPr>
              <a:t>The system is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dedicated for a </a:t>
            </a:r>
          </a:p>
          <a:p>
            <a:pPr algn="ctr"/>
            <a:r>
              <a:rPr lang="en-IN" sz="5400" dirty="0">
                <a:latin typeface="Gill Sans MT" pitchFamily="34" charset="0"/>
              </a:rPr>
              <a:t>c</a:t>
            </a:r>
            <a:r>
              <a:rPr lang="en-IN" sz="5400" dirty="0" smtClean="0">
                <a:latin typeface="Gill Sans MT" pitchFamily="34" charset="0"/>
              </a:rPr>
              <a:t>omponent of a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large system</a:t>
            </a:r>
          </a:p>
          <a:p>
            <a:pPr algn="ctr"/>
            <a:endParaRPr lang="en-IN" sz="5400" dirty="0" smtClean="0">
              <a:latin typeface="Gill Sans MT" pitchFamily="34" charset="0"/>
            </a:endParaRPr>
          </a:p>
          <a:p>
            <a:pPr algn="ctr"/>
            <a:endParaRPr lang="en-IN" sz="5400" dirty="0" smtClean="0">
              <a:latin typeface="Gill Sans M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2483" y="2492896"/>
            <a:ext cx="365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i="1" dirty="0" smtClean="0">
                <a:latin typeface="Gill Sans MT" pitchFamily="34" charset="0"/>
              </a:rPr>
              <a:t>Automotive Electronics</a:t>
            </a:r>
          </a:p>
        </p:txBody>
      </p:sp>
    </p:spTree>
    <p:extLst>
      <p:ext uri="{BB962C8B-B14F-4D97-AF65-F5344CB8AC3E}">
        <p14:creationId xmlns:p14="http://schemas.microsoft.com/office/powerpoint/2010/main" val="105610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72983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Gill Sans MT" pitchFamily="34" charset="0"/>
              </a:rPr>
              <a:t>An Embedded System is </a:t>
            </a:r>
            <a:r>
              <a:rPr lang="en-IN" sz="5400" dirty="0" smtClean="0">
                <a:latin typeface="Gill Sans MT" pitchFamily="34" charset="0"/>
              </a:rPr>
              <a:t>any device that includes a programmable computer </a:t>
            </a:r>
            <a:endParaRPr lang="en-IN" sz="5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0981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Gill Sans MT" pitchFamily="34" charset="0"/>
              </a:rPr>
              <a:t>An Embedded System is </a:t>
            </a:r>
            <a:r>
              <a:rPr lang="en-IN" sz="5400" dirty="0" smtClean="0">
                <a:latin typeface="Gill Sans MT" pitchFamily="34" charset="0"/>
              </a:rPr>
              <a:t>not itself intended to be a general purpose computer</a:t>
            </a:r>
            <a:r>
              <a:rPr lang="en-IN" sz="5400" dirty="0" smtClean="0">
                <a:latin typeface="Gill Sans MT" pitchFamily="34" charset="0"/>
              </a:rPr>
              <a:t> </a:t>
            </a:r>
            <a:endParaRPr lang="en-IN" sz="5400" dirty="0"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12" y="414908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i="1" dirty="0">
                <a:latin typeface="Gill Sans MT" pitchFamily="34" charset="0"/>
              </a:rPr>
              <a:t>f</a:t>
            </a:r>
            <a:r>
              <a:rPr lang="en-IN" sz="5400" i="1" dirty="0" smtClean="0">
                <a:latin typeface="Gill Sans MT" pitchFamily="34" charset="0"/>
              </a:rPr>
              <a:t>ax machine</a:t>
            </a:r>
            <a:endParaRPr lang="en-IN" sz="5400" i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3" y="1190067"/>
            <a:ext cx="7701593" cy="447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2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" y="1518010"/>
            <a:ext cx="8652645" cy="382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29" y="476672"/>
            <a:ext cx="6867847" cy="604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0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5" y="1223963"/>
            <a:ext cx="8739870" cy="386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0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72983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Gill Sans MT" pitchFamily="34" charset="0"/>
              </a:rPr>
              <a:t>An Embedded System is a system that has embedded software in a computer hardware.</a:t>
            </a:r>
            <a:endParaRPr lang="en-IN" sz="5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680"/>
            <a:ext cx="5580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Gill Sans MT" pitchFamily="34" charset="0"/>
              </a:rPr>
              <a:t>The system is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dedicated for an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application(s)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or</a:t>
            </a:r>
            <a:endParaRPr lang="en-IN" sz="5400" dirty="0"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612" y="4050938"/>
            <a:ext cx="4615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i="1" dirty="0" smtClean="0">
                <a:latin typeface="Gill Sans MT" pitchFamily="34" charset="0"/>
              </a:rPr>
              <a:t>Video/audio</a:t>
            </a:r>
          </a:p>
          <a:p>
            <a:pPr algn="ctr"/>
            <a:r>
              <a:rPr lang="en-IN" sz="5400" i="1" dirty="0" smtClean="0">
                <a:latin typeface="Gill Sans MT" pitchFamily="34" charset="0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14141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1"/>
            <a:ext cx="5868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Gill Sans MT" pitchFamily="34" charset="0"/>
              </a:rPr>
              <a:t>The system is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dedicated for a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specific part 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of an application(s)</a:t>
            </a:r>
          </a:p>
          <a:p>
            <a:pPr algn="ctr"/>
            <a:r>
              <a:rPr lang="en-IN" sz="5400" dirty="0" smtClean="0">
                <a:latin typeface="Gill Sans MT" pitchFamily="34" charset="0"/>
              </a:rPr>
              <a:t>or</a:t>
            </a:r>
            <a:endParaRPr lang="en-IN" sz="5400" dirty="0"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437112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i="1" dirty="0" smtClean="0">
                <a:latin typeface="Gill Sans MT" pitchFamily="34" charset="0"/>
              </a:rPr>
              <a:t>Image processing</a:t>
            </a:r>
            <a:endParaRPr lang="en-IN" sz="5400" i="1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90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2016-07-13T02:52:45Z</dcterms:created>
  <dcterms:modified xsi:type="dcterms:W3CDTF">2016-07-15T04:54:12Z</dcterms:modified>
</cp:coreProperties>
</file>