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E2C1-361E-4102-BDBA-CAF8918A2321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EB15-AF12-488A-8E89-3B05D6601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33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E2C1-361E-4102-BDBA-CAF8918A2321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EB15-AF12-488A-8E89-3B05D6601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66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E2C1-361E-4102-BDBA-CAF8918A2321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EB15-AF12-488A-8E89-3B05D6601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E2C1-361E-4102-BDBA-CAF8918A2321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EB15-AF12-488A-8E89-3B05D6601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64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E2C1-361E-4102-BDBA-CAF8918A2321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EB15-AF12-488A-8E89-3B05D6601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55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E2C1-361E-4102-BDBA-CAF8918A2321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EB15-AF12-488A-8E89-3B05D6601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39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E2C1-361E-4102-BDBA-CAF8918A2321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EB15-AF12-488A-8E89-3B05D6601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96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E2C1-361E-4102-BDBA-CAF8918A2321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EB15-AF12-488A-8E89-3B05D6601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07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E2C1-361E-4102-BDBA-CAF8918A2321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EB15-AF12-488A-8E89-3B05D6601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17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E2C1-361E-4102-BDBA-CAF8918A2321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EB15-AF12-488A-8E89-3B05D6601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7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E2C1-361E-4102-BDBA-CAF8918A2321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EB15-AF12-488A-8E89-3B05D6601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93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AE2C1-361E-4102-BDBA-CAF8918A2321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1EB15-AF12-488A-8E89-3B05D6601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86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ptel.ac.in/courses/Webcourse-contents/IIT-KANPUR/microcontrollers/micro/lecture2/images/Drawing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4" y="-365254"/>
            <a:ext cx="9065267" cy="758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12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nptel.ac.in/courses/Webcourse-contents/IIT-KANPUR/microcontrollers/micro/lecture2/images/Drawing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2676"/>
            <a:ext cx="8482993" cy="57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97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nptel.ac.in/courses/Webcourse-contents/IIT-KANPUR/microcontrollers/micro/lecture2/images/Drawing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424936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2016-07-18T03:22:02Z</dcterms:created>
  <dcterms:modified xsi:type="dcterms:W3CDTF">2016-08-02T08:53:46Z</dcterms:modified>
</cp:coreProperties>
</file>