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 showGuides="1"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7B4-D8D0-47FC-8592-D0768826874A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D35A-5865-46AF-AFE8-9C4ACDA6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61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7B4-D8D0-47FC-8592-D0768826874A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D35A-5865-46AF-AFE8-9C4ACDA6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6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7B4-D8D0-47FC-8592-D0768826874A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D35A-5865-46AF-AFE8-9C4ACDA6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47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7B4-D8D0-47FC-8592-D0768826874A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D35A-5865-46AF-AFE8-9C4ACDA6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85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7B4-D8D0-47FC-8592-D0768826874A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D35A-5865-46AF-AFE8-9C4ACDA6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03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7B4-D8D0-47FC-8592-D0768826874A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D35A-5865-46AF-AFE8-9C4ACDA6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40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7B4-D8D0-47FC-8592-D0768826874A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D35A-5865-46AF-AFE8-9C4ACDA6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72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7B4-D8D0-47FC-8592-D0768826874A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D35A-5865-46AF-AFE8-9C4ACDA6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5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7B4-D8D0-47FC-8592-D0768826874A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D35A-5865-46AF-AFE8-9C4ACDA6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02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7B4-D8D0-47FC-8592-D0768826874A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D35A-5865-46AF-AFE8-9C4ACDA6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53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7B4-D8D0-47FC-8592-D0768826874A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D35A-5865-46AF-AFE8-9C4ACDA6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5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97B4-D8D0-47FC-8592-D0768826874A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D35A-5865-46AF-AFE8-9C4ACDA6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86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8051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8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ircuitstoday.com/wp-content/uploads/2011/12/microprocessor-based-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1" y="94320"/>
            <a:ext cx="8977177" cy="66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6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circuitstoday.com/wp-content/uploads/2011/12/microcontroller-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187010" cy="60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6" y="476672"/>
            <a:ext cx="9141116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6672"/>
            <a:ext cx="8740629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981075"/>
            <a:ext cx="3448050" cy="4895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81529"/>
            <a:ext cx="8067798" cy="589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3" y="548680"/>
            <a:ext cx="8864985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48" y="320053"/>
            <a:ext cx="5954972" cy="620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70" y="188640"/>
            <a:ext cx="6736006" cy="637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9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981075"/>
            <a:ext cx="34480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www.ablab.in/wp-content/uploads/AVR-ATmega16-Microcontroller-to-PC-Communication-with-LED-Display-Connection-Guide4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http://www.ablab.in/wp-content/uploads/AVR-ATmega16-Microcontroller-to-PC-Communication-with-LED-Display-Connection-Guide4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http://www.ablab.in/wp-content/uploads/AVR-ATmega16-Microcontroller-to-PC-Communication-with-LED-Display-Connection-Guide4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93130"/>
            <a:ext cx="9090309" cy="606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y Gill Sans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8051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2016-07-20T02:18:02Z</dcterms:created>
  <dcterms:modified xsi:type="dcterms:W3CDTF">2016-07-20T09:56:24Z</dcterms:modified>
</cp:coreProperties>
</file>