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C925571-948F-4DDE-B854-05847D363E54}">
  <a:tblStyle styleId="{BC925571-948F-4DDE-B854-05847D363E5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Addressing Modes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8051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Example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R0, #00h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put the immediate 8 bit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number 00h in register R0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Example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#0AAh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put the immediate 8 bit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number AAh in register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Example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R7, #07h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put the immediate 8 bit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number 07 in register R7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highlights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952500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{BC925571-948F-4DDE-B854-05847D363E54}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Instr. Using R0 to R7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 R0 to R7 in Current Bank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Shape 174"/>
          <p:cNvSpPr txBox="1"/>
          <p:nvPr/>
        </p:nvSpPr>
        <p:spPr>
          <a:xfrm>
            <a:off x="1356875" y="3455300"/>
            <a:ext cx="454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7986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Source or Destination of data </a:t>
            </a:r>
          </a:p>
        </p:txBody>
      </p:sp>
      <p:cxnSp>
        <p:nvCxnSpPr>
          <p:cNvPr id="176" name="Shape 176"/>
          <p:cNvCxnSpPr/>
          <p:nvPr/>
        </p:nvCxnSpPr>
        <p:spPr>
          <a:xfrm flipH="1">
            <a:off x="3955125" y="3605000"/>
            <a:ext cx="583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syntax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A, Rr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Rr,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Examples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#0F1h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R5, 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Examples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#0F1h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Move the immediate data byte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F1h to the A register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Examples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R5, 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copy the data in register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to register R5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Examples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copy the data in register R0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to register A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Examples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R3, #1Ch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Today’s class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#04h,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immediate data as a destination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A, #FFh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numbers start with an alphabet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 highlights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95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{BC925571-948F-4DDE-B854-05847D363E54}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Instr. Using a RAM address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in RAM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1356875" y="3455300"/>
            <a:ext cx="454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7986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Source or Destination of data </a:t>
            </a:r>
          </a:p>
        </p:txBody>
      </p:sp>
      <p:cxnSp>
        <p:nvCxnSpPr>
          <p:cNvPr id="233" name="Shape 233"/>
          <p:cNvCxnSpPr/>
          <p:nvPr/>
        </p:nvCxnSpPr>
        <p:spPr>
          <a:xfrm flipH="1">
            <a:off x="3955125" y="3300200"/>
            <a:ext cx="583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syntax and example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 A, add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 add, #n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 add1, add2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Direct example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80h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copy data from the port 0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pins to register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 example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R0, 12h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 example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5Ch, 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0FAh, A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addresses above 7Fh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3Ah, 3Ah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moving data from a direct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to itself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3Ah, 3Ah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moving data from a direct address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to itself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main types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MOV destination, source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PUSH source or POP destination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XCH destination,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Indirect highlights</a:t>
            </a:r>
          </a:p>
        </p:txBody>
      </p:sp>
      <p:graphicFrame>
        <p:nvGraphicFramePr>
          <p:cNvPr id="281" name="Shape 281"/>
          <p:cNvGraphicFramePr/>
          <p:nvPr/>
        </p:nvGraphicFramePr>
        <p:xfrm>
          <a:off x="952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{BC925571-948F-4DDE-B854-05847D363E54}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Instr. Using @R0 or @R1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 R0 or R1 in Current Bank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Address in RAM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Shape 282"/>
          <p:cNvSpPr txBox="1"/>
          <p:nvPr/>
        </p:nvSpPr>
        <p:spPr>
          <a:xfrm>
            <a:off x="1356875" y="3455300"/>
            <a:ext cx="4544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/>
          <p:nvPr/>
        </p:nvCxnSpPr>
        <p:spPr>
          <a:xfrm flipH="1">
            <a:off x="2964525" y="3528800"/>
            <a:ext cx="583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 flipH="1">
            <a:off x="6926325" y="2843000"/>
            <a:ext cx="736800" cy="16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1017650" y="4480850"/>
            <a:ext cx="3502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Source or Destination of data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123050" y="4480850"/>
            <a:ext cx="3502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Address</a:t>
            </a:r>
            <a:r>
              <a:rPr lang="en" sz="1800"/>
              <a:t> of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Indirect Syntax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 @Rp, #n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 A, @Rp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MOV add, @Rp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Indirect Examples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A, @R0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copy the contents of the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 address in R0 to the A reg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Indirect Examples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@R1, #35h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Indirect Examples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@R0, 80h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045725" y="1727900"/>
            <a:ext cx="802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@R0, #35h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number in register R0 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not a RAM address</a:t>
            </a:r>
          </a:p>
        </p:txBody>
      </p:sp>
      <p:sp>
        <p:nvSpPr>
          <p:cNvPr id="318" name="Shape 318"/>
          <p:cNvSpPr/>
          <p:nvPr/>
        </p:nvSpPr>
        <p:spPr>
          <a:xfrm>
            <a:off x="1167325" y="1748975"/>
            <a:ext cx="912000" cy="4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1045725" y="1727900"/>
            <a:ext cx="802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this allowed?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@R5, #35h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using register other than R0 or R1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Programming with 8051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Lines of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8051 Instruction Syntax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Labels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Instructions; comments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Opcodes that move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Within 8051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8051 and external data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Addressing modes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Immediate, register, direct, and indirect.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Four addressing modes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Immediate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Register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Direct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Indirect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types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Internal RAM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Internal special-function registers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External RAM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Internal and external ROM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71" y="0"/>
            <a:ext cx="54356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Five types of opcodes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MOV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MOVX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MOVC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PUSH and POP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XCH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highlights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Source of data only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609325" y="20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{BC925571-948F-4DDE-B854-05847D363E54}</a:tableStyleId>
              </a:tblPr>
              <a:tblGrid>
                <a:gridCol w="3846300"/>
                <a:gridCol w="3846300"/>
              </a:tblGrid>
              <a:tr h="542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Instr. using #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3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 Byte(s) are data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 flipH="1">
            <a:off x="4259925" y="3376400"/>
            <a:ext cx="58380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Immediate Syntax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 Rr, #n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MOV A, #n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