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#04h, 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immediate data as a destination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A, #FFh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numbers start with an alphabet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0FAh, 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addresses above 7Fh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