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0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4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0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7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3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1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7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F9A0-9318-4DF4-BA7F-DBB1E4083B3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790C-B4DB-4FC2-A855-76460581C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0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Microcontrollers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ITE 305 Embedded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6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µCs </a:t>
            </a:r>
            <a:r>
              <a:rPr lang="en-IN" dirty="0" err="1" smtClean="0"/>
              <a:t>vs</a:t>
            </a:r>
            <a:r>
              <a:rPr lang="en-IN" dirty="0" smtClean="0"/>
              <a:t> µPs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2" y="1978283"/>
            <a:ext cx="6269736" cy="3826981"/>
          </a:xfrm>
        </p:spPr>
      </p:pic>
    </p:spTree>
    <p:extLst>
      <p:ext uri="{BB962C8B-B14F-4D97-AF65-F5344CB8AC3E}">
        <p14:creationId xmlns:p14="http://schemas.microsoft.com/office/powerpoint/2010/main" val="40435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674825" cy="6532098"/>
          </a:xfrm>
        </p:spPr>
      </p:pic>
      <p:sp>
        <p:nvSpPr>
          <p:cNvPr id="7" name="Rectangle 6"/>
          <p:cNvSpPr/>
          <p:nvPr/>
        </p:nvSpPr>
        <p:spPr>
          <a:xfrm>
            <a:off x="361671" y="283295"/>
            <a:ext cx="3634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/>
              <a:t>What are µCs?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822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µCs?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060848"/>
            <a:ext cx="8003232" cy="3845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 smtClean="0"/>
          </a:p>
          <a:p>
            <a:pPr marL="0" indent="0" algn="ctr">
              <a:buNone/>
            </a:pPr>
            <a:r>
              <a:rPr lang="en-IN" sz="4000" dirty="0" smtClean="0"/>
              <a:t>A microcontroller(µC) is a </a:t>
            </a:r>
          </a:p>
          <a:p>
            <a:pPr marL="0" indent="0" algn="ctr">
              <a:buNone/>
            </a:pPr>
            <a:r>
              <a:rPr lang="en-IN" sz="4000" dirty="0" smtClean="0"/>
              <a:t>small computer.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792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µCs?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060848"/>
            <a:ext cx="8003232" cy="3845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 smtClean="0"/>
          </a:p>
          <a:p>
            <a:pPr marL="0" indent="0" algn="ctr">
              <a:buNone/>
            </a:pPr>
            <a:r>
              <a:rPr lang="en-IN" sz="4000" dirty="0" smtClean="0"/>
              <a:t>A microcontroller(µC) is on a </a:t>
            </a:r>
          </a:p>
          <a:p>
            <a:pPr marL="0" indent="0" algn="ctr">
              <a:buNone/>
            </a:pPr>
            <a:r>
              <a:rPr lang="en-IN" sz="4000" dirty="0" smtClean="0"/>
              <a:t>single integrated circuit.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100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µCs?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060848"/>
            <a:ext cx="8003232" cy="38450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4000" dirty="0" smtClean="0"/>
              <a:t>A microcontroller(µC) consists of:</a:t>
            </a:r>
          </a:p>
          <a:p>
            <a:r>
              <a:rPr lang="en-IN" sz="4000" dirty="0" smtClean="0"/>
              <a:t>a relatively simple central processing unit (CPU) </a:t>
            </a:r>
            <a:r>
              <a:rPr lang="en-IN" sz="4000" i="1" dirty="0" smtClean="0"/>
              <a:t>combined with peripheral devices such as  </a:t>
            </a:r>
          </a:p>
          <a:p>
            <a:r>
              <a:rPr lang="en-IN" sz="4000" dirty="0" smtClean="0"/>
              <a:t>memories, </a:t>
            </a:r>
          </a:p>
          <a:p>
            <a:r>
              <a:rPr lang="en-IN" sz="4000" dirty="0" smtClean="0"/>
              <a:t>I/O devices, </a:t>
            </a:r>
          </a:p>
          <a:p>
            <a:r>
              <a:rPr lang="en-IN" sz="4000" dirty="0" smtClean="0"/>
              <a:t>and timers.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62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µCs </a:t>
            </a:r>
            <a:r>
              <a:rPr lang="en-IN" dirty="0" err="1" smtClean="0"/>
              <a:t>vs</a:t>
            </a:r>
            <a:r>
              <a:rPr lang="en-IN" dirty="0" smtClean="0"/>
              <a:t> µPs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 smtClean="0"/>
              <a:t>Program and date storage are mostly in the on-chip internal memory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4353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µCs </a:t>
            </a:r>
            <a:r>
              <a:rPr lang="en-IN" dirty="0" err="1" smtClean="0"/>
              <a:t>vs</a:t>
            </a:r>
            <a:r>
              <a:rPr lang="en-IN" dirty="0" smtClean="0"/>
              <a:t> µPs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Required Peripherals are mostly on-chip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1877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µCs </a:t>
            </a:r>
            <a:r>
              <a:rPr lang="en-IN" dirty="0" err="1" smtClean="0"/>
              <a:t>vs</a:t>
            </a:r>
            <a:r>
              <a:rPr lang="en-IN" dirty="0" smtClean="0"/>
              <a:t> µPs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Clock speed is mostly limited to few tens of MHz</a:t>
            </a:r>
            <a:endParaRPr lang="en-I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µCs </a:t>
            </a:r>
            <a:r>
              <a:rPr lang="en-IN" dirty="0" err="1" smtClean="0"/>
              <a:t>vs</a:t>
            </a:r>
            <a:r>
              <a:rPr lang="en-IN" dirty="0" smtClean="0"/>
              <a:t> µPs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Many of them are application specific</a:t>
            </a:r>
            <a:endParaRPr lang="en-I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Microcontrollers</vt:lpstr>
      <vt:lpstr>PowerPoint Presentation</vt:lpstr>
      <vt:lpstr>What are µCs?</vt:lpstr>
      <vt:lpstr>What are µCs?</vt:lpstr>
      <vt:lpstr>What are µCs?</vt:lpstr>
      <vt:lpstr>µCs vs µPs</vt:lpstr>
      <vt:lpstr>µCs vs µPs</vt:lpstr>
      <vt:lpstr>µCs vs µPs</vt:lpstr>
      <vt:lpstr>µCs vs µPs</vt:lpstr>
      <vt:lpstr>µCs vs µPs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2016-07-15T03:53:15Z</dcterms:created>
  <dcterms:modified xsi:type="dcterms:W3CDTF">2016-07-20T02:16:46Z</dcterms:modified>
</cp:coreProperties>
</file>