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3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System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urses.edx.org/courses/course-v1:UTAustinX+UT.6.03x+1T2016/courseware/a602b789aaed4452b937dda03b08d956/474316b023c146f59710d542c278bc9a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freertos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ecs.umass.edu/ece/koren/architecture/Simplescalar/SimpleScalar_introduction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 Project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Guidelines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Plans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SystemC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Function Registers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Closer Look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2599" l="7706" r="37678" t="2882"/>
          <a:stretch/>
        </p:blipFill>
        <p:spPr>
          <a:xfrm>
            <a:off x="0" y="192075"/>
            <a:ext cx="9144000" cy="46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27980" l="7706" r="37678" t="4860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2598" l="7706" r="37678" t="89306"/>
          <a:stretch/>
        </p:blipFill>
        <p:spPr>
          <a:xfrm>
            <a:off x="384175" y="1089075"/>
            <a:ext cx="8119575" cy="18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Purpose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understand Embedded Systems theory better than learning without doing projects.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71737" l="7706" r="37678" t="288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65833" l="7706" r="37678" t="27603"/>
          <a:stretch/>
        </p:blipFill>
        <p:spPr>
          <a:xfrm>
            <a:off x="0" y="1397925"/>
            <a:ext cx="9144000" cy="3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22510" l="7706" r="37678" t="72019"/>
          <a:stretch/>
        </p:blipFill>
        <p:spPr>
          <a:xfrm>
            <a:off x="0" y="3564175"/>
            <a:ext cx="9144000" cy="2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 b="10476" l="7706" r="37678" t="76833"/>
          <a:stretch/>
        </p:blipFill>
        <p:spPr>
          <a:xfrm>
            <a:off x="0" y="1167822"/>
            <a:ext cx="9144000" cy="29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50953" l="7706" r="37678" t="33512"/>
          <a:stretch/>
        </p:blipFill>
        <p:spPr>
          <a:xfrm>
            <a:off x="-76200" y="875024"/>
            <a:ext cx="9144000" cy="21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88750" y="1166700"/>
            <a:ext cx="2662200" cy="28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Plan A</a:t>
            </a:r>
          </a:p>
        </p:txBody>
      </p:sp>
      <p:sp>
        <p:nvSpPr>
          <p:cNvPr id="112" name="Shape 112"/>
          <p:cNvSpPr/>
          <p:nvPr/>
        </p:nvSpPr>
        <p:spPr>
          <a:xfrm>
            <a:off x="5138900" y="1166700"/>
            <a:ext cx="2662200" cy="28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Other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Plans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 A - Overview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Keil Software Evaluation Version.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Write small C programs and/or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Understand a large C program, “Measure”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 A- (Pending) Issues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 of the Keil Evaluation Tool Version.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But you can download the tool to your Windows PC.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 A - Success Strategy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Step-by-Step Introduction in the class to do a project using Keil MicroVision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Plans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EdX Course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Plans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Free RTOS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120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Plans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646225"/>
            <a:ext cx="8520600" cy="29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Simple Scalar Processor Simulator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