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Programming the 8051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Assembly Language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;this is a comment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 any reserved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;mov a,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Lines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8051 Instruction 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Labels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Instruction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Lines of code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org 0000h   ; start code at 0000h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loop:				  ; a label to jump to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sjmp loop    ; jump back to beginning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end          ; end the program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Lines of Code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Alphanumeric characters - Carriage Return - Text Editor - ASCII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Lines of Code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 to the CPU and/or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Directive to the assembler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Lines of Code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Statement  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Line of code 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Instruction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8051 Instruction Syntax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label:    instruction	;comment(s)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HERE:    SJMP HERE    ; loop until interrupt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Labels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fred2: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tabletwo: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receive: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8051 Instruction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Instr. Parts 		 1					2 			3</a:t>
            </a:r>
          </a:p>
          <a:p>
            <a:pPr indent="457200" lvl="0" marL="2743200" rt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mov		dest,	source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             (mnemonic)       (operands)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