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1ADD849-146B-4A1C-B39D-3B55C73EB7E1}">
  <a:tblStyle styleId="{C1ADD849-146B-4A1C-B39D-3B55C73EB7E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Function Registers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Closer Look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305500" y="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1411425"/>
                <a:gridCol w="1443525"/>
                <a:gridCol w="1539800"/>
                <a:gridCol w="1336550"/>
                <a:gridCol w="2876450"/>
              </a:tblGrid>
              <a:tr h="1301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Symbol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Direct 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Function</a:t>
                      </a:r>
                    </a:p>
                  </a:txBody>
                  <a:tcPr marT="91425" marB="91425" marR="91425" marL="91425"/>
                </a:tc>
              </a:tr>
              <a:tr h="2433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D0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Parity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Set: Acc has odd number of 1s after operation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Or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Clear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Shape 164"/>
          <p:cNvGraphicFramePr/>
          <p:nvPr/>
        </p:nvGraphicFramePr>
        <p:xfrm>
          <a:off x="305500" y="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1411425"/>
                <a:gridCol w="1443525"/>
                <a:gridCol w="1539800"/>
                <a:gridCol w="1336550"/>
                <a:gridCol w="2876450"/>
              </a:tblGrid>
              <a:tr h="657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Symbol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Direct 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Function</a:t>
                      </a:r>
                    </a:p>
                  </a:txBody>
                  <a:tcPr marT="91425" marB="91425" marR="91425" marL="91425"/>
                </a:tc>
              </a:tr>
              <a:tr h="1169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D1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User Definable Bit</a:t>
                      </a:r>
                    </a:p>
                  </a:txBody>
                  <a:tcPr marT="91425" marB="91425" marR="91425" marL="91425"/>
                </a:tc>
              </a:tr>
              <a:tr h="958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F0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D5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Flag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User Definable Flag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Shape 174"/>
          <p:cNvGraphicFramePr/>
          <p:nvPr/>
        </p:nvGraphicFramePr>
        <p:xfrm>
          <a:off x="305500" y="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1411425"/>
                <a:gridCol w="1443525"/>
                <a:gridCol w="1539800"/>
                <a:gridCol w="1336550"/>
                <a:gridCol w="2876450"/>
              </a:tblGrid>
              <a:tr h="103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Symbol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Direct 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Function</a:t>
                      </a:r>
                    </a:p>
                  </a:txBody>
                  <a:tcPr marT="91425" marB="91425" marR="91425" marL="91425"/>
                </a:tc>
              </a:tr>
              <a:tr h="1935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D6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Auxiliary Flag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Set: Data is coming out of bit 3 to bit 4 of Acc during an arithmetic operation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Shape 184"/>
          <p:cNvGraphicFramePr/>
          <p:nvPr/>
        </p:nvGraphicFramePr>
        <p:xfrm>
          <a:off x="305500" y="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1411425"/>
                <a:gridCol w="1443525"/>
                <a:gridCol w="1454250"/>
                <a:gridCol w="1422100"/>
                <a:gridCol w="2876450"/>
              </a:tblGrid>
              <a:tr h="1034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Symbol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Direct 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Function</a:t>
                      </a:r>
                    </a:p>
                  </a:txBody>
                  <a:tcPr marT="91425" marB="91425" marR="91425" marL="91425"/>
                </a:tc>
              </a:tr>
              <a:tr h="1935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OV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D2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Overflow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Set: Carry from 7 but not from 6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(or)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Carry from 6 but not from 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350"/>
            <a:ext cx="9144000" cy="23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725"/>
            <a:ext cx="9144000" cy="2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SFR MAP for 8051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Shape 115"/>
          <p:cNvGraphicFramePr/>
          <p:nvPr/>
        </p:nvGraphicFramePr>
        <p:xfrm>
          <a:off x="873500" y="8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PSW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873500" y="410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873500" y="45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486050" y="8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539575"/>
              </a:tblGrid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8069925" y="7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470050"/>
              </a:tblGrid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Shape 129"/>
          <p:cNvGraphicFramePr/>
          <p:nvPr/>
        </p:nvGraphicFramePr>
        <p:xfrm>
          <a:off x="305500" y="57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1475600"/>
                <a:gridCol w="1379350"/>
                <a:gridCol w="1422175"/>
                <a:gridCol w="2010200"/>
                <a:gridCol w="2320425"/>
              </a:tblGrid>
              <a:tr h="1301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Bit 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Bit Symbol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Direct 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</a:p>
                  </a:txBody>
                  <a:tcPr marT="91425" marB="91425" marR="91425" marL="91425"/>
                </a:tc>
              </a:tr>
              <a:tr h="1233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RS0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Register Bank Select Bit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LSB of the register bank select bit</a:t>
                      </a:r>
                    </a:p>
                  </a:txBody>
                  <a:tcPr marT="91425" marB="91425" marR="91425" marL="91425"/>
                </a:tc>
              </a:tr>
              <a:tr h="711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RS1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Register Bank Select Bit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MSB of the register bank select bit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/>
        </p:nvGraphicFramePr>
        <p:xfrm>
          <a:off x="305500" y="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{C1ADD849-146B-4A1C-B39D-3B55C73EB7E1}</a:tableStyleId>
              </a:tblPr>
              <a:tblGrid>
                <a:gridCol w="1411425"/>
                <a:gridCol w="1443525"/>
                <a:gridCol w="1539800"/>
                <a:gridCol w="1336550"/>
                <a:gridCol w="2876450"/>
              </a:tblGrid>
              <a:tr h="1301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Bit Symbol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Direct 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Function</a:t>
                      </a:r>
                    </a:p>
                  </a:txBody>
                  <a:tcPr marT="91425" marB="91425" marR="91425" marL="91425"/>
                </a:tc>
              </a:tr>
              <a:tr h="2433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D7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Carry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Set: Data is coming out of the 7th bit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Or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Clear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