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97" r:id="rId4"/>
    <p:sldId id="301" r:id="rId5"/>
    <p:sldId id="302" r:id="rId6"/>
    <p:sldId id="299" r:id="rId7"/>
    <p:sldId id="300" r:id="rId8"/>
    <p:sldId id="298" r:id="rId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3" autoAdjust="0"/>
  </p:normalViewPr>
  <p:slideViewPr>
    <p:cSldViewPr>
      <p:cViewPr varScale="1">
        <p:scale>
          <a:sx n="59" d="100"/>
          <a:sy n="5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0B784E-B006-4BA4-A267-A0CFFECA8D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023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019C7-3D06-4826-ADF3-B28FB9A85930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/>
              <a:t>The idea of a keyed hash evolved into HMAC, designed to overcome some problems with the original proposals. Further have a design that has been shown to have the same security as the underlying hash alg. The hash function need only be used on 3 more blocks than when hashing just the original message (for the two keys + inner hash). Choose hash alg to use based on speed/security concerns.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E9B87-1ECF-4828-A5C5-41B61599AF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7E882-E6D4-42B1-8CD7-520E2B02FA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00390-B2C2-49B5-86F8-894667EC43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80F42-DE11-4618-AA60-E3D28905CA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4A561-5AED-4ABA-A76C-DC4922D67E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80F3B-3D9A-4A4C-9A1C-E28397B323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C5767-32DF-40B7-BC96-AC70CAE97F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B4242-F458-4602-9B62-2001FE11DC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131D-A410-4005-85BC-A20DE1119E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95724-0DC1-426E-8C7C-F71F60A0AA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6783-5874-475C-8897-B2C7DE834B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6B1C764-02F3-4280-9C04-52EB8EF2E2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Keyed Hash Functions as MACs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Used to create a MAC using a hash function rather than a block </a:t>
            </a:r>
            <a:r>
              <a:rPr lang="en-US" sz="2800" dirty="0" smtClean="0"/>
              <a:t>cipher( </a:t>
            </a:r>
            <a:r>
              <a:rPr lang="en-US" sz="2800" dirty="0" err="1" smtClean="0"/>
              <a:t>Eg</a:t>
            </a:r>
            <a:r>
              <a:rPr lang="en-US" sz="2800" dirty="0" smtClean="0"/>
              <a:t>., DAA used DES)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because hash functions are generally faster</a:t>
            </a:r>
          </a:p>
          <a:p>
            <a:pPr lvl="1" eaLnBrk="1" hangingPunct="1"/>
            <a:r>
              <a:rPr lang="en-US" sz="2400" dirty="0" smtClean="0"/>
              <a:t>not limited by export </a:t>
            </a:r>
            <a:r>
              <a:rPr lang="en-US" sz="2400" dirty="0" smtClean="0"/>
              <a:t>restrictions</a:t>
            </a:r>
            <a:r>
              <a:rPr lang="en-US" sz="2400" dirty="0" smtClean="0"/>
              <a:t> </a:t>
            </a:r>
            <a:r>
              <a:rPr lang="en-US" sz="2400" dirty="0" smtClean="0"/>
              <a:t>unlike block ciphers</a:t>
            </a:r>
          </a:p>
          <a:p>
            <a:pPr eaLnBrk="1" hangingPunct="1"/>
            <a:r>
              <a:rPr lang="en-AU" sz="2800" dirty="0" smtClean="0"/>
              <a:t> </a:t>
            </a:r>
            <a:r>
              <a:rPr lang="en-AU" sz="2800" dirty="0" smtClean="0"/>
              <a:t>led to development of HMAC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HMAC</a:t>
            </a:r>
            <a:endParaRPr lang="en-AU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686800" cy="5256584"/>
          </a:xfrm>
        </p:spPr>
        <p:txBody>
          <a:bodyPr/>
          <a:lstStyle/>
          <a:p>
            <a:pPr eaLnBrk="1" hangingPunct="1"/>
            <a:r>
              <a:rPr lang="en-AU" sz="2800" dirty="0" smtClean="0"/>
              <a:t>uses hash function on the message:</a:t>
            </a:r>
          </a:p>
          <a:p>
            <a:pPr lvl="1" eaLnBrk="1" hangingPunct="1">
              <a:buFontTx/>
              <a:buNone/>
            </a:pPr>
            <a:r>
              <a:rPr lang="en-AU" sz="2400" dirty="0" smtClean="0">
                <a:latin typeface="Courier New" charset="0"/>
              </a:rPr>
              <a:t>HMAC</a:t>
            </a:r>
            <a:r>
              <a:rPr lang="en-AU" sz="2400" baseline="-25000" dirty="0" smtClean="0">
                <a:latin typeface="Courier New" charset="0"/>
              </a:rPr>
              <a:t>K</a:t>
            </a:r>
            <a:r>
              <a:rPr lang="en-AU" sz="2400" dirty="0" smtClean="0">
                <a:latin typeface="Courier New" charset="0"/>
              </a:rPr>
              <a:t> = Hash[(K</a:t>
            </a:r>
            <a:r>
              <a:rPr lang="en-AU" sz="2400" baseline="30000" dirty="0" smtClean="0">
                <a:latin typeface="Courier New" charset="0"/>
              </a:rPr>
              <a:t>+</a:t>
            </a:r>
            <a:r>
              <a:rPr lang="en-AU" sz="2400" dirty="0" smtClean="0">
                <a:latin typeface="Courier New" charset="0"/>
              </a:rPr>
              <a:t> XOR </a:t>
            </a:r>
            <a:r>
              <a:rPr lang="en-AU" sz="2400" dirty="0" err="1" smtClean="0">
                <a:latin typeface="Courier New" charset="0"/>
              </a:rPr>
              <a:t>opad</a:t>
            </a:r>
            <a:r>
              <a:rPr lang="en-AU" sz="2400" dirty="0" smtClean="0">
                <a:latin typeface="Courier New" charset="0"/>
              </a:rPr>
              <a:t>) || </a:t>
            </a:r>
          </a:p>
          <a:p>
            <a:pPr lvl="1" eaLnBrk="1" hangingPunct="1">
              <a:buFontTx/>
              <a:buNone/>
            </a:pPr>
            <a:r>
              <a:rPr lang="en-AU" sz="2400" dirty="0" smtClean="0">
                <a:latin typeface="Courier New" charset="0"/>
              </a:rPr>
              <a:t>				Hash[(K</a:t>
            </a:r>
            <a:r>
              <a:rPr lang="en-AU" sz="2400" baseline="30000" dirty="0" smtClean="0">
                <a:latin typeface="Courier New" charset="0"/>
              </a:rPr>
              <a:t>+</a:t>
            </a:r>
            <a:r>
              <a:rPr lang="en-AU" sz="2400" dirty="0" smtClean="0">
                <a:latin typeface="Courier New" charset="0"/>
              </a:rPr>
              <a:t> XOR </a:t>
            </a:r>
            <a:r>
              <a:rPr lang="en-AU" sz="2400" dirty="0" err="1" smtClean="0">
                <a:latin typeface="Courier New" charset="0"/>
              </a:rPr>
              <a:t>ipad</a:t>
            </a:r>
            <a:r>
              <a:rPr lang="en-AU" sz="2400" dirty="0" smtClean="0">
                <a:latin typeface="Courier New" charset="0"/>
              </a:rPr>
              <a:t>)|| M )]]</a:t>
            </a:r>
            <a:endParaRPr lang="en-AU" sz="2400" dirty="0" smtClean="0">
              <a:latin typeface="Courier New" charset="0"/>
            </a:endParaRPr>
          </a:p>
          <a:p>
            <a:pPr eaLnBrk="1" hangingPunct="1"/>
            <a:r>
              <a:rPr lang="en-AU" sz="2800" dirty="0" smtClean="0"/>
              <a:t>where K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 is the secret key K padded with 0’s on the left to increase size to b bits (512 bits in MD5)</a:t>
            </a:r>
          </a:p>
          <a:p>
            <a:pPr eaLnBrk="1" hangingPunct="1"/>
            <a:r>
              <a:rPr lang="en-AU" sz="2800" dirty="0" err="1" smtClean="0"/>
              <a:t>opad</a:t>
            </a:r>
            <a:r>
              <a:rPr lang="en-AU" sz="2800" dirty="0" smtClean="0"/>
              <a:t>, </a:t>
            </a:r>
            <a:r>
              <a:rPr lang="en-AU" sz="2800" dirty="0" err="1" smtClean="0"/>
              <a:t>ipad</a:t>
            </a:r>
            <a:r>
              <a:rPr lang="en-AU" sz="2800" dirty="0" smtClean="0"/>
              <a:t> are  padding constants </a:t>
            </a:r>
          </a:p>
          <a:p>
            <a:pPr lvl="1"/>
            <a:r>
              <a:rPr lang="en-US" sz="2400" dirty="0" err="1" smtClean="0"/>
              <a:t>ipad</a:t>
            </a:r>
            <a:r>
              <a:rPr lang="en-US" sz="2400" dirty="0" smtClean="0"/>
              <a:t>= 00110110 repeated </a:t>
            </a:r>
            <a:r>
              <a:rPr lang="en-US" sz="2400" dirty="0" smtClean="0"/>
              <a:t>b/8 times (64 times in MD5)</a:t>
            </a:r>
            <a:endParaRPr lang="en-US" sz="2400" dirty="0" smtClean="0"/>
          </a:p>
          <a:p>
            <a:pPr lvl="1"/>
            <a:r>
              <a:rPr lang="en-US" sz="2400" dirty="0" err="1" smtClean="0"/>
              <a:t>Opad</a:t>
            </a:r>
            <a:r>
              <a:rPr lang="en-US" sz="2400" dirty="0" smtClean="0"/>
              <a:t>=01011100 </a:t>
            </a:r>
            <a:r>
              <a:rPr lang="en-US" sz="2400" dirty="0" smtClean="0"/>
              <a:t>repeated </a:t>
            </a:r>
            <a:r>
              <a:rPr lang="en-US" sz="2400" dirty="0"/>
              <a:t>b/8  times (64 times in MD5)</a:t>
            </a:r>
            <a:endParaRPr lang="en-US" sz="2400" dirty="0" smtClean="0"/>
          </a:p>
          <a:p>
            <a:pPr eaLnBrk="1" hangingPunct="1"/>
            <a:r>
              <a:rPr lang="en-AU" sz="2800" dirty="0" smtClean="0"/>
              <a:t>overhead is </a:t>
            </a:r>
            <a:r>
              <a:rPr lang="en-AU" sz="2800" dirty="0" smtClean="0"/>
              <a:t> </a:t>
            </a:r>
            <a:r>
              <a:rPr lang="en-AU" sz="2800" dirty="0" smtClean="0"/>
              <a:t>hash </a:t>
            </a:r>
            <a:r>
              <a:rPr lang="en-AU" sz="2800" dirty="0" smtClean="0"/>
              <a:t>calculations of  just 3 more blocks (Si, So, block produced from inner hash).</a:t>
            </a:r>
            <a:endParaRPr lang="en-AU" sz="2800" dirty="0" smtClean="0"/>
          </a:p>
          <a:p>
            <a:pPr eaLnBrk="1" hangingPunct="1"/>
            <a:r>
              <a:rPr lang="en-AU" sz="2800" dirty="0" smtClean="0"/>
              <a:t>any of MD5, SHA-1, RIPEMD-160 can be used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1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HMAC </a:t>
            </a:r>
            <a:r>
              <a:rPr lang="en-US" dirty="0" smtClean="0"/>
              <a:t>Overview</a:t>
            </a:r>
            <a:endParaRPr lang="en-AU" dirty="0" smtClean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536" y="980334"/>
            <a:ext cx="8280920" cy="5689026"/>
          </a:xfrm>
        </p:spPr>
      </p:pic>
      <p:sp>
        <p:nvSpPr>
          <p:cNvPr id="3" name="TextBox 2"/>
          <p:cNvSpPr txBox="1"/>
          <p:nvPr/>
        </p:nvSpPr>
        <p:spPr>
          <a:xfrm>
            <a:off x="1556883" y="13407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Symbol"/>
              </a:rPr>
              <a:t>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47265" y="36450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Symbol"/>
              </a:rPr>
              <a:t>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IN" dirty="0" smtClean="0"/>
              <a:t>HMAC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688632"/>
          </a:xfrm>
        </p:spPr>
        <p:txBody>
          <a:bodyPr/>
          <a:lstStyle/>
          <a:p>
            <a:r>
              <a:rPr lang="en-IN" dirty="0" smtClean="0"/>
              <a:t>Assume that hash function operates on a block of size = b bits (</a:t>
            </a:r>
            <a:r>
              <a:rPr lang="en-IN" dirty="0" err="1" smtClean="0"/>
              <a:t>Eg</a:t>
            </a:r>
            <a:r>
              <a:rPr lang="en-IN" dirty="0" smtClean="0"/>
              <a:t>., 512 bits in MFD5)</a:t>
            </a:r>
          </a:p>
          <a:p>
            <a:r>
              <a:rPr lang="en-IN" dirty="0" smtClean="0"/>
              <a:t>Select a key K</a:t>
            </a:r>
          </a:p>
          <a:p>
            <a:r>
              <a:rPr lang="en-IN" dirty="0" smtClean="0"/>
              <a:t>Generate K</a:t>
            </a:r>
            <a:r>
              <a:rPr lang="en-IN" baseline="30000" dirty="0" smtClean="0"/>
              <a:t>+</a:t>
            </a:r>
            <a:r>
              <a:rPr lang="en-IN" dirty="0" smtClean="0"/>
              <a:t> by prepending zeros to K, (to make size of </a:t>
            </a:r>
            <a:r>
              <a:rPr lang="en-IN" dirty="0"/>
              <a:t>K</a:t>
            </a:r>
            <a:r>
              <a:rPr lang="en-IN" baseline="30000" dirty="0" smtClean="0"/>
              <a:t>+  </a:t>
            </a:r>
            <a:r>
              <a:rPr lang="en-IN" dirty="0"/>
              <a:t>=</a:t>
            </a:r>
            <a:r>
              <a:rPr lang="en-IN" dirty="0" smtClean="0"/>
              <a:t> b bits)</a:t>
            </a:r>
          </a:p>
          <a:p>
            <a:r>
              <a:rPr lang="en-IN" dirty="0" smtClean="0"/>
              <a:t>Calculate Si= </a:t>
            </a:r>
            <a:r>
              <a:rPr lang="en-IN" dirty="0"/>
              <a:t>K</a:t>
            </a:r>
            <a:r>
              <a:rPr lang="en-IN" baseline="30000" dirty="0"/>
              <a:t>+ </a:t>
            </a:r>
            <a:r>
              <a:rPr lang="en-IN" dirty="0" smtClean="0">
                <a:sym typeface="Symbol"/>
              </a:rPr>
              <a:t> </a:t>
            </a:r>
            <a:r>
              <a:rPr lang="en-IN" dirty="0" err="1" smtClean="0">
                <a:sym typeface="Symbol"/>
              </a:rPr>
              <a:t>ipad</a:t>
            </a:r>
            <a:r>
              <a:rPr lang="en-IN" dirty="0" smtClean="0">
                <a:sym typeface="Symbol"/>
              </a:rPr>
              <a:t>, </a:t>
            </a:r>
            <a:r>
              <a:rPr lang="en-IN" dirty="0" smtClean="0"/>
              <a:t>So= </a:t>
            </a:r>
            <a:r>
              <a:rPr lang="en-IN" dirty="0"/>
              <a:t>K</a:t>
            </a:r>
            <a:r>
              <a:rPr lang="en-IN" baseline="30000" dirty="0"/>
              <a:t>+ </a:t>
            </a:r>
            <a:r>
              <a:rPr lang="en-IN" dirty="0">
                <a:sym typeface="Symbol"/>
              </a:rPr>
              <a:t> </a:t>
            </a:r>
            <a:r>
              <a:rPr lang="en-IN" dirty="0" err="1" smtClean="0">
                <a:sym typeface="Symbol"/>
              </a:rPr>
              <a:t>opad</a:t>
            </a:r>
            <a:endParaRPr lang="en-IN" dirty="0" smtClean="0">
              <a:sym typeface="Symbol"/>
            </a:endParaRPr>
          </a:p>
          <a:p>
            <a:r>
              <a:rPr lang="en-IN" dirty="0" smtClean="0">
                <a:sym typeface="Symbol"/>
              </a:rPr>
              <a:t>Prepend Si with message M =&gt; Si II M</a:t>
            </a:r>
          </a:p>
          <a:p>
            <a:r>
              <a:rPr lang="en-IN" dirty="0" smtClean="0">
                <a:sym typeface="Symbol"/>
              </a:rPr>
              <a:t>Generate  H( Si II M ) and pad to b bits, call it H1</a:t>
            </a:r>
          </a:p>
          <a:p>
            <a:r>
              <a:rPr lang="en-IN" dirty="0" smtClean="0">
                <a:sym typeface="Symbol"/>
              </a:rPr>
              <a:t>Generate  H( So II H1 ) which is </a:t>
            </a:r>
            <a:r>
              <a:rPr lang="en-IN" dirty="0" err="1" smtClean="0">
                <a:sym typeface="Symbol"/>
              </a:rPr>
              <a:t>HMAC</a:t>
            </a:r>
            <a:r>
              <a:rPr lang="en-IN" baseline="-25000" dirty="0" err="1" smtClean="0">
                <a:sym typeface="Symbol"/>
              </a:rPr>
              <a:t>k</a:t>
            </a:r>
            <a:r>
              <a:rPr lang="en-IN" dirty="0" smtClean="0">
                <a:sym typeface="Symbol"/>
              </a:rPr>
              <a:t>(M)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/>
          <a:lstStyle/>
          <a:p>
            <a:r>
              <a:rPr lang="en-US" dirty="0"/>
              <a:t>Efficient implementation of HMAC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</a:t>
            </a:r>
            <a:r>
              <a:rPr lang="en-US" baseline="-25000" dirty="0"/>
              <a:t>i   </a:t>
            </a:r>
            <a:r>
              <a:rPr lang="en-US" dirty="0"/>
              <a:t>and S</a:t>
            </a:r>
            <a:r>
              <a:rPr lang="en-US" baseline="-25000" dirty="0"/>
              <a:t>0 </a:t>
            </a:r>
            <a:r>
              <a:rPr lang="en-US" dirty="0"/>
              <a:t> uses only key and does not depend </a:t>
            </a:r>
            <a:r>
              <a:rPr lang="en-US" dirty="0" smtClean="0"/>
              <a:t>on the </a:t>
            </a:r>
            <a:r>
              <a:rPr lang="en-US" dirty="0"/>
              <a:t>message</a:t>
            </a:r>
            <a:r>
              <a:rPr lang="en-US" dirty="0" smtClean="0"/>
              <a:t>, they remain constant for all messages, if key is not changed</a:t>
            </a:r>
          </a:p>
          <a:p>
            <a:r>
              <a:rPr lang="en-US" dirty="0" smtClean="0"/>
              <a:t>So </a:t>
            </a:r>
            <a:r>
              <a:rPr lang="en-US" dirty="0"/>
              <a:t>we can precompute S</a:t>
            </a:r>
            <a:r>
              <a:rPr lang="en-US" baseline="-25000" dirty="0"/>
              <a:t>i   </a:t>
            </a:r>
            <a:r>
              <a:rPr lang="en-US" dirty="0"/>
              <a:t>and S</a:t>
            </a:r>
            <a:r>
              <a:rPr lang="en-US" baseline="-25000" dirty="0"/>
              <a:t>0 </a:t>
            </a:r>
            <a:r>
              <a:rPr lang="en-US" dirty="0"/>
              <a:t> and their hash values and reuse them for new </a:t>
            </a:r>
            <a:r>
              <a:rPr lang="en-US" dirty="0" smtClean="0"/>
              <a:t>messages </a:t>
            </a:r>
            <a:r>
              <a:rPr lang="en-US" dirty="0"/>
              <a:t>to speed </a:t>
            </a:r>
            <a:r>
              <a:rPr lang="en-US" dirty="0" smtClean="0"/>
              <a:t>up the process.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9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867328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760640"/>
          </a:xfrm>
        </p:spPr>
        <p:txBody>
          <a:bodyPr/>
          <a:lstStyle/>
          <a:p>
            <a:r>
              <a:rPr lang="en-US" dirty="0" smtClean="0"/>
              <a:t>i.e., To </a:t>
            </a:r>
            <a:r>
              <a:rPr lang="en-US" dirty="0" smtClean="0"/>
              <a:t>speed up the process by </a:t>
            </a:r>
            <a:r>
              <a:rPr lang="en-US" dirty="0" smtClean="0"/>
              <a:t>precomputing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   </a:t>
            </a:r>
            <a:r>
              <a:rPr lang="en-US" dirty="0" smtClean="0"/>
              <a:t>and S</a:t>
            </a:r>
            <a:r>
              <a:rPr lang="en-US" baseline="-25000" dirty="0" smtClean="0"/>
              <a:t>0  </a:t>
            </a:r>
            <a:r>
              <a:rPr lang="en-US" dirty="0" smtClean="0"/>
              <a:t>which do not change when the messages are changing and can be used for all new messages without </a:t>
            </a:r>
            <a:r>
              <a:rPr lang="en-US" dirty="0" err="1" smtClean="0"/>
              <a:t>recomputing</a:t>
            </a:r>
            <a:r>
              <a:rPr lang="en-US" dirty="0" smtClean="0"/>
              <a:t> them as long as the key is not changed </a:t>
            </a:r>
          </a:p>
          <a:p>
            <a:pPr lvl="1"/>
            <a:r>
              <a:rPr lang="en-US" dirty="0" smtClean="0"/>
              <a:t>Hash(Si) and Hash(S0)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i   </a:t>
            </a:r>
            <a:r>
              <a:rPr lang="en-US" dirty="0" smtClean="0"/>
              <a:t>and S</a:t>
            </a:r>
            <a:r>
              <a:rPr lang="en-US" baseline="-25000" dirty="0" smtClean="0"/>
              <a:t>0 </a:t>
            </a:r>
            <a:r>
              <a:rPr lang="en-US" dirty="0" smtClean="0"/>
              <a:t>and subsequently Hash(Si) and Hash(S0) will be recalculated whenever we change the keys.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HMAC Security</a:t>
            </a:r>
            <a:endParaRPr lang="en-AU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Security of HMAC </a:t>
            </a:r>
            <a:r>
              <a:rPr lang="en-AU" dirty="0" smtClean="0"/>
              <a:t>is given by the security of the </a:t>
            </a:r>
            <a:r>
              <a:rPr lang="en-AU" dirty="0" smtClean="0"/>
              <a:t>underlying </a:t>
            </a:r>
            <a:r>
              <a:rPr lang="en-AU" dirty="0" smtClean="0"/>
              <a:t>hash algorithm</a:t>
            </a:r>
          </a:p>
          <a:p>
            <a:pPr eaLnBrk="1" hangingPunct="1"/>
            <a:r>
              <a:rPr lang="en-US" dirty="0" smtClean="0"/>
              <a:t>attacking HMAC requires either:</a:t>
            </a:r>
          </a:p>
          <a:p>
            <a:pPr lvl="1" eaLnBrk="1" hangingPunct="1"/>
            <a:r>
              <a:rPr lang="en-US" dirty="0" smtClean="0"/>
              <a:t>brute force attack on key used</a:t>
            </a:r>
          </a:p>
          <a:p>
            <a:pPr lvl="1" eaLnBrk="1" hangingPunct="1"/>
            <a:r>
              <a:rPr lang="en-US" dirty="0" smtClean="0"/>
              <a:t>birthday attack (but need to observe a very large number of messages)</a:t>
            </a:r>
          </a:p>
          <a:p>
            <a:pPr eaLnBrk="1" hangingPunct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928</TotalTime>
  <Words>401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Keyed Hash Functions as MACs</vt:lpstr>
      <vt:lpstr>HMAC</vt:lpstr>
      <vt:lpstr>HMAC Overview</vt:lpstr>
      <vt:lpstr>HMAC algorithm</vt:lpstr>
      <vt:lpstr>Efficient implementation of HMAC</vt:lpstr>
      <vt:lpstr>PowerPoint Presentation</vt:lpstr>
      <vt:lpstr>PowerPoint Presentation</vt:lpstr>
      <vt:lpstr>HMAC Security</vt:lpstr>
    </vt:vector>
  </TitlesOfParts>
  <Company>Computer Science, ADFA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3/e</dc:title>
  <dc:subject>Lecture Overheads</dc:subject>
  <dc:creator>Dr Lawrie Brown</dc:creator>
  <cp:lastModifiedBy>Saravana</cp:lastModifiedBy>
  <cp:revision>65</cp:revision>
  <dcterms:created xsi:type="dcterms:W3CDTF">2002-03-28T02:06:54Z</dcterms:created>
  <dcterms:modified xsi:type="dcterms:W3CDTF">2016-06-16T07:06:51Z</dcterms:modified>
</cp:coreProperties>
</file>