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2" r:id="rId5"/>
    <p:sldId id="259" r:id="rId6"/>
    <p:sldId id="261" r:id="rId7"/>
    <p:sldId id="264" r:id="rId8"/>
    <p:sldId id="26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International Data Encryption Algorithm (IDEA)</a:t>
            </a:r>
          </a:p>
          <a:p>
            <a:r>
              <a:rPr lang="en-US" dirty="0" smtClean="0"/>
              <a:t>PT: 64 bits	CT: 64 bits		Key: 128 bits</a:t>
            </a:r>
          </a:p>
          <a:p>
            <a:r>
              <a:rPr lang="en-US" dirty="0" smtClean="0"/>
              <a:t>Word (block) size:16 bits</a:t>
            </a:r>
          </a:p>
          <a:p>
            <a:r>
              <a:rPr lang="en-US" dirty="0" smtClean="0"/>
              <a:t>No of rounds: 8 </a:t>
            </a:r>
          </a:p>
          <a:p>
            <a:r>
              <a:rPr lang="en-US" dirty="0" smtClean="0"/>
              <a:t>Operations: XOR, +mod2^16, *mod2^16 +1</a:t>
            </a:r>
          </a:p>
          <a:p>
            <a:r>
              <a:rPr lang="en-US" dirty="0" smtClean="0"/>
              <a:t>Divide PT into 4 equal parts of 16 bits</a:t>
            </a:r>
          </a:p>
          <a:p>
            <a:r>
              <a:rPr lang="en-US" dirty="0" smtClean="0"/>
              <a:t>Divide Key into 8 equal parts of 16 bits. Apply left circular shift by 25 bits and divide key … continue this process to generate all </a:t>
            </a:r>
            <a:r>
              <a:rPr lang="en-US" dirty="0" err="1" smtClean="0"/>
              <a:t>subkeys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9067800" cy="667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transform (9</a:t>
            </a:r>
            <a:r>
              <a:rPr lang="en-US" baseline="30000" dirty="0" smtClean="0"/>
              <a:t>th</a:t>
            </a:r>
            <a:r>
              <a:rPr lang="en-US" dirty="0" smtClean="0"/>
              <a:t> round)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8753197" cy="292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800600"/>
            <a:ext cx="708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700"/>
            <a:ext cx="9067800" cy="682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61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Decryption.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encryption algorithm for decryption where </a:t>
            </a:r>
            <a:r>
              <a:rPr lang="en-US" dirty="0" err="1" smtClean="0"/>
              <a:t>subkeys</a:t>
            </a:r>
            <a:r>
              <a:rPr lang="en-US" dirty="0" smtClean="0"/>
              <a:t> are used in the reverse order with multiplicative / additive inverse of the encryption </a:t>
            </a:r>
            <a:r>
              <a:rPr lang="en-US" dirty="0" err="1" smtClean="0"/>
              <a:t>subkeys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S-box is used; but non-linearity is provided by +, *</a:t>
            </a:r>
          </a:p>
          <a:p>
            <a:r>
              <a:rPr lang="en-US" dirty="0" smtClean="0"/>
              <a:t>Resistant to several cryptanalytic attacks</a:t>
            </a:r>
          </a:p>
          <a:p>
            <a:r>
              <a:rPr lang="en-US" dirty="0" smtClean="0"/>
              <a:t>No practical weakness </a:t>
            </a:r>
          </a:p>
          <a:p>
            <a:r>
              <a:rPr lang="en-US" dirty="0" smtClean="0"/>
              <a:t>Certain weak keys can be deduced by using chosen plain text attack.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IDEA</vt:lpstr>
      <vt:lpstr>PowerPoint Presentation</vt:lpstr>
      <vt:lpstr>Output transform (9th round)</vt:lpstr>
      <vt:lpstr>PowerPoint Presentation</vt:lpstr>
      <vt:lpstr>PowerPoint Presentation</vt:lpstr>
      <vt:lpstr>PowerPoint Presentation</vt:lpstr>
      <vt:lpstr>Decryption.</vt:lpstr>
      <vt:lpstr>PowerPoint Presentation</vt:lpstr>
      <vt:lpstr>Strength of IDEA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Saravanan</dc:creator>
  <cp:lastModifiedBy>Saravana</cp:lastModifiedBy>
  <cp:revision>10</cp:revision>
  <dcterms:created xsi:type="dcterms:W3CDTF">2006-08-16T00:00:00Z</dcterms:created>
  <dcterms:modified xsi:type="dcterms:W3CDTF">2016-07-29T05:48:43Z</dcterms:modified>
</cp:coreProperties>
</file>