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8"/>
  </p:notesMasterIdLst>
  <p:handoutMasterIdLst>
    <p:handoutMasterId r:id="rId19"/>
  </p:handoutMasterIdLst>
  <p:sldIdLst>
    <p:sldId id="257" r:id="rId2"/>
    <p:sldId id="275" r:id="rId3"/>
    <p:sldId id="276" r:id="rId4"/>
    <p:sldId id="290" r:id="rId5"/>
    <p:sldId id="291" r:id="rId6"/>
    <p:sldId id="280" r:id="rId7"/>
    <p:sldId id="278" r:id="rId8"/>
    <p:sldId id="279" r:id="rId9"/>
    <p:sldId id="281" r:id="rId10"/>
    <p:sldId id="282" r:id="rId11"/>
    <p:sldId id="283" r:id="rId12"/>
    <p:sldId id="284" r:id="rId13"/>
    <p:sldId id="292" r:id="rId14"/>
    <p:sldId id="293" r:id="rId15"/>
    <p:sldId id="285" r:id="rId16"/>
    <p:sldId id="286" r:id="rId17"/>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553" autoAdjust="0"/>
  </p:normalViewPr>
  <p:slideViewPr>
    <p:cSldViewPr>
      <p:cViewPr varScale="1">
        <p:scale>
          <a:sx n="59" d="100"/>
          <a:sy n="59" d="100"/>
        </p:scale>
        <p:origin x="-1686"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7065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7066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7066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0107248-288A-46D4-ACAC-257F7FBA2585}" type="slidenum">
              <a:rPr lang="en-AU"/>
              <a:pPr/>
              <a:t>‹#›</a:t>
            </a:fld>
            <a:endParaRPr lang="en-AU"/>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E295934-5BC0-4239-AD2D-503EFF966B35}" type="slidenum">
              <a:rPr lang="en-AU"/>
              <a:pPr/>
              <a:t>‹#›</a:t>
            </a:fld>
            <a:endParaRPr lang="en-A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mn-cs"/>
      </a:defRPr>
    </a:lvl1pPr>
    <a:lvl2pPr marL="457200" algn="l" rtl="0" fontAlgn="base">
      <a:spcBef>
        <a:spcPct val="30000"/>
      </a:spcBef>
      <a:spcAft>
        <a:spcPct val="0"/>
      </a:spcAft>
      <a:defRPr sz="1200" kern="1200">
        <a:solidFill>
          <a:schemeClr val="tx1"/>
        </a:solidFill>
        <a:latin typeface="Arial" pitchFamily="34" charset="0"/>
        <a:ea typeface="+mn-ea"/>
        <a:cs typeface="+mn-cs"/>
      </a:defRPr>
    </a:lvl2pPr>
    <a:lvl3pPr marL="914400" algn="l" rtl="0" fontAlgn="base">
      <a:spcBef>
        <a:spcPct val="30000"/>
      </a:spcBef>
      <a:spcAft>
        <a:spcPct val="0"/>
      </a:spcAft>
      <a:defRPr sz="1200" kern="1200">
        <a:solidFill>
          <a:schemeClr val="tx1"/>
        </a:solidFill>
        <a:latin typeface="Arial" pitchFamily="34" charset="0"/>
        <a:ea typeface="+mn-ea"/>
        <a:cs typeface="+mn-cs"/>
      </a:defRPr>
    </a:lvl3pPr>
    <a:lvl4pPr marL="1371600" algn="l" rtl="0" fontAlgn="base">
      <a:spcBef>
        <a:spcPct val="30000"/>
      </a:spcBef>
      <a:spcAft>
        <a:spcPct val="0"/>
      </a:spcAft>
      <a:defRPr sz="1200" kern="1200">
        <a:solidFill>
          <a:schemeClr val="tx1"/>
        </a:solidFill>
        <a:latin typeface="Arial" pitchFamily="34" charset="0"/>
        <a:ea typeface="+mn-ea"/>
        <a:cs typeface="+mn-cs"/>
      </a:defRPr>
    </a:lvl4pPr>
    <a:lvl5pPr marL="1828800" algn="l" rtl="0" fontAlgn="base">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E38826-880C-40CF-92E2-B9FAA9A57E43}" type="slidenum">
              <a:rPr lang="en-AU"/>
              <a:pPr/>
              <a:t>1</a:t>
            </a:fld>
            <a:endParaRPr lang="en-AU"/>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a:t>Opening quote.</a:t>
            </a:r>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142EAA-251B-428A-940A-4D90DC0F9F25}" type="slidenum">
              <a:rPr lang="en-AU"/>
              <a:pPr/>
              <a:t>12</a:t>
            </a:fld>
            <a:endParaRPr lang="en-AU"/>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a:t>Stallings Figure 16.5 shows the difference between end-to-end (transport) mode and end-to-intermediate (tunnel) mode.</a:t>
            </a:r>
          </a:p>
          <a:p>
            <a:r>
              <a:rPr lang="en-US">
                <a:latin typeface="Times-Roman" charset="0"/>
              </a:rPr>
              <a:t>Transport mode provides protection primarily for upper-layer protocol payloads, by inserting the AH after the original IP header and before the IP payload. Typically, transport mode is used for end-to-end communication between two hosts.</a:t>
            </a:r>
          </a:p>
          <a:p>
            <a:r>
              <a:rPr lang="en-US">
                <a:latin typeface="Times-Roman" charset="0"/>
              </a:rPr>
              <a:t>Tunnel mode provides protection to the entire IP, after the AH or ESP fields are added to the IP packet, the entire packet plus security fields is treated as the payload of new “outer”IP packet with a new outer IP header. Tunnel mode is used when one or both ends of an SA are a security gateway, such as a firewall or router that implements IPSec. </a:t>
            </a:r>
            <a:endParaRPr lang="en-AU">
              <a:latin typeface="Times-Roman"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454277-4E83-4EF1-B438-1F1E7C8766C0}" type="slidenum">
              <a:rPr lang="en-AU"/>
              <a:pPr/>
              <a:t>15</a:t>
            </a:fld>
            <a:endParaRPr lang="en-AU"/>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a:latin typeface="Times-Roman" charset="0"/>
              </a:rPr>
              <a:t>The Encapsulating Security Payload provides confidentiality services, including confidentiality of message contents and limited traffic flow confidentiality. As an optional feature, ESP can also provide an authentication service, with the same MACs as AH.</a:t>
            </a:r>
            <a:r>
              <a:rPr lang="en-US">
                <a:latin typeface="Helvetica" charset="0"/>
              </a:rPr>
              <a:t> ESP </a:t>
            </a:r>
            <a:r>
              <a:rPr lang="en-US"/>
              <a:t>supports range of ciphers, modes, and padding, as shown.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03F41A-4663-4F4D-BAB4-3EE0A0030A54}" type="slidenum">
              <a:rPr lang="en-AU"/>
              <a:pPr/>
              <a:t>16</a:t>
            </a:fld>
            <a:endParaRPr lang="en-AU"/>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a:t>Stallings </a:t>
            </a:r>
            <a:r>
              <a:rPr lang="en-US">
                <a:latin typeface="Times-Roman" charset="0"/>
              </a:rPr>
              <a:t>Figure16.7 shows the format of an ESP packet. It contains the following fields:</a:t>
            </a:r>
          </a:p>
          <a:p>
            <a:r>
              <a:rPr lang="en-US">
                <a:latin typeface="Times-Roman" charset="0"/>
              </a:rPr>
              <a:t>•</a:t>
            </a:r>
            <a:r>
              <a:rPr lang="en-US">
                <a:latin typeface="Helvetica" charset="0"/>
              </a:rPr>
              <a:t> </a:t>
            </a:r>
            <a:r>
              <a:rPr lang="en-US">
                <a:latin typeface="Times-Roman" charset="0"/>
              </a:rPr>
              <a:t>Security Parameters Index (32 bits):</a:t>
            </a:r>
            <a:r>
              <a:rPr lang="en-US">
                <a:latin typeface="Helvetica" charset="0"/>
              </a:rPr>
              <a:t> </a:t>
            </a:r>
            <a:r>
              <a:rPr lang="en-US">
                <a:latin typeface="Times-Roman" charset="0"/>
              </a:rPr>
              <a:t>Identifies a security association</a:t>
            </a:r>
          </a:p>
          <a:p>
            <a:r>
              <a:rPr lang="en-US">
                <a:latin typeface="Times-Roman" charset="0"/>
              </a:rPr>
              <a:t>•</a:t>
            </a:r>
            <a:r>
              <a:rPr lang="en-US">
                <a:latin typeface="Helvetica" charset="0"/>
              </a:rPr>
              <a:t> </a:t>
            </a:r>
            <a:r>
              <a:rPr lang="en-US">
                <a:latin typeface="Times-Roman" charset="0"/>
              </a:rPr>
              <a:t>Sequence Number (32 bits):</a:t>
            </a:r>
            <a:r>
              <a:rPr lang="en-US">
                <a:latin typeface="Helvetica" charset="0"/>
              </a:rPr>
              <a:t> </a:t>
            </a:r>
            <a:r>
              <a:rPr lang="en-US">
                <a:latin typeface="Times-Roman" charset="0"/>
              </a:rPr>
              <a:t>A monotonically increasing counter value; this provides an anti-replay function ,as discussed for AH</a:t>
            </a:r>
          </a:p>
          <a:p>
            <a:r>
              <a:rPr lang="en-US">
                <a:latin typeface="Times-Roman" charset="0"/>
              </a:rPr>
              <a:t>•</a:t>
            </a:r>
            <a:r>
              <a:rPr lang="en-US">
                <a:latin typeface="Helvetica" charset="0"/>
              </a:rPr>
              <a:t> </a:t>
            </a:r>
            <a:r>
              <a:rPr lang="en-US">
                <a:latin typeface="Times-Roman" charset="0"/>
              </a:rPr>
              <a:t>Payload Data (variable): This is a transport-level segment (transport mode) or IP packet (tunnel mode) that is protected by encryption</a:t>
            </a:r>
          </a:p>
          <a:p>
            <a:r>
              <a:rPr lang="en-US">
                <a:latin typeface="Times-Roman" charset="0"/>
              </a:rPr>
              <a:t>•</a:t>
            </a:r>
            <a:r>
              <a:rPr lang="en-US">
                <a:latin typeface="Helvetica" charset="0"/>
              </a:rPr>
              <a:t> </a:t>
            </a:r>
            <a:r>
              <a:rPr lang="en-US">
                <a:latin typeface="Times-Roman" charset="0"/>
              </a:rPr>
              <a:t>Padding (0–255 bytes):</a:t>
            </a:r>
            <a:r>
              <a:rPr lang="en-US">
                <a:latin typeface="Helvetica" charset="0"/>
              </a:rPr>
              <a:t> </a:t>
            </a:r>
            <a:r>
              <a:rPr lang="en-US">
                <a:latin typeface="Times-Roman" charset="0"/>
              </a:rPr>
              <a:t>for various reasons</a:t>
            </a:r>
          </a:p>
          <a:p>
            <a:r>
              <a:rPr lang="en-US">
                <a:latin typeface="Times-Roman" charset="0"/>
              </a:rPr>
              <a:t>•</a:t>
            </a:r>
            <a:r>
              <a:rPr lang="en-US">
                <a:latin typeface="Helvetica" charset="0"/>
              </a:rPr>
              <a:t> </a:t>
            </a:r>
            <a:r>
              <a:rPr lang="en-US">
                <a:latin typeface="Times-Roman" charset="0"/>
              </a:rPr>
              <a:t>Pad Length (8 bits): Indicates the number of pad bytes immediately preceding this field</a:t>
            </a:r>
          </a:p>
          <a:p>
            <a:r>
              <a:rPr lang="en-US">
                <a:latin typeface="Times-Roman" charset="0"/>
              </a:rPr>
              <a:t>•</a:t>
            </a:r>
            <a:r>
              <a:rPr lang="en-US">
                <a:latin typeface="Helvetica" charset="0"/>
              </a:rPr>
              <a:t> </a:t>
            </a:r>
            <a:r>
              <a:rPr lang="en-US">
                <a:latin typeface="Times-Roman" charset="0"/>
              </a:rPr>
              <a:t>Next Header (8 bits): Identifies the type of data contained in the payload data field by identifying the first header in that payload </a:t>
            </a:r>
          </a:p>
          <a:p>
            <a:r>
              <a:rPr lang="en-US">
                <a:latin typeface="Times-Roman" charset="0"/>
              </a:rPr>
              <a:t>•</a:t>
            </a:r>
            <a:r>
              <a:rPr lang="en-US">
                <a:latin typeface="Helvetica" charset="0"/>
              </a:rPr>
              <a:t> </a:t>
            </a:r>
            <a:r>
              <a:rPr lang="en-US">
                <a:latin typeface="Times-Roman" charset="0"/>
              </a:rPr>
              <a:t>Authentication Data (variable):</a:t>
            </a:r>
            <a:r>
              <a:rPr lang="en-US">
                <a:latin typeface="Helvetica" charset="0"/>
              </a:rPr>
              <a:t> </a:t>
            </a:r>
            <a:r>
              <a:rPr lang="en-US">
                <a:latin typeface="Times-Roman" charset="0"/>
              </a:rPr>
              <a:t>A variable-length field that contains the Integrity Check Value computed over the ESP packet minus the Authentication Data field</a:t>
            </a:r>
            <a:endParaRPr lang="en-AU">
              <a:latin typeface="Helvetica"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63E375-8C45-4C36-A0BB-992420CF445C}" type="slidenum">
              <a:rPr lang="en-AU"/>
              <a:pPr/>
              <a:t>2</a:t>
            </a:fld>
            <a:endParaRPr lang="en-AU"/>
          </a:p>
        </p:txBody>
      </p:sp>
      <p:sp>
        <p:nvSpPr>
          <p:cNvPr id="78850" name="Rectangle 1026"/>
          <p:cNvSpPr>
            <a:spLocks noGrp="1" noRot="1" noChangeAspect="1" noChangeArrowheads="1" noTextEdit="1"/>
          </p:cNvSpPr>
          <p:nvPr>
            <p:ph type="sldImg"/>
          </p:nvPr>
        </p:nvSpPr>
        <p:spPr>
          <a:ln/>
        </p:spPr>
      </p:sp>
      <p:sp>
        <p:nvSpPr>
          <p:cNvPr id="78851" name="Rectangle 1027"/>
          <p:cNvSpPr>
            <a:spLocks noGrp="1" noChangeArrowheads="1"/>
          </p:cNvSpPr>
          <p:nvPr>
            <p:ph type="body" idx="1"/>
          </p:nvPr>
        </p:nvSpPr>
        <p:spPr/>
        <p:txBody>
          <a:bodyPr/>
          <a:lstStyle/>
          <a:p>
            <a:r>
              <a:rPr lang="en-US">
                <a:latin typeface="Times-Roman" charset="0"/>
              </a:rPr>
              <a:t>The Internet community has developed application-specific security mechanisms in a number of application areas, including electronic mail (S/MIME, PGP), client/server (Kerberos), Web access (Secure Sockets Layer), and others. However users have some security concerns that cut across protocol layers. By implementing security at the IP level, an organization can ensure secure networking not only for applications that have security mechanisms but also for the many security-ignorant applications.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758096-E3E6-4417-9908-EAEC396BFD4C}" type="slidenum">
              <a:rPr lang="en-AU"/>
              <a:pPr/>
              <a:t>3</a:t>
            </a:fld>
            <a:endParaRPr lang="en-AU"/>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p:txBody>
          <a:bodyPr/>
          <a:lstStyle/>
          <a:p>
            <a:r>
              <a:rPr lang="en-US">
                <a:latin typeface="Times-Roman" charset="0"/>
              </a:rPr>
              <a:t>IP-level security encompasses three functional areas: authentication, confidentiality, and key management. The authentication mechanism assures that a received packet was transmitted by the party identified as the source in the packet header, and that the packet has not been altered in transit. The confidentiality facility enables communicating nodes to encrypt messages to prevent eavesdropping by third parties. The key management facility is concerned with the secure exchange of keys. IPSec provides the capability to secure communications across a LAN, across private and public WANs, and across the Internet.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315D78-BD34-4310-BA9E-558C07AC3DBF}" type="slidenum">
              <a:rPr lang="en-AU"/>
              <a:pPr/>
              <a:t>6</a:t>
            </a:fld>
            <a:endParaRPr lang="en-AU"/>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a:t>Stallings Figure 16.1 illustrates a typical IP Security scenario. </a:t>
            </a:r>
            <a:r>
              <a:rPr lang="en-US">
                <a:latin typeface="Times-Roman" charset="0"/>
              </a:rPr>
              <a:t>An organization maintains LANs at dispersed locations. Nonsecure IP traffic is conducted on each LAN. For traffic offsite, through some sort of private or public WAN, IPSec protocols are used. These protocols operate in networking devices, such as a router or firewall, that connect each LAN to the outside world. The IPSec networking device will typically encrypt and compress all traffic going into the WAN, and decrypt and decompress traffic coming from the WAN; these operations are transparent to workstations and servers on the LAN. Secure transmission is also possible with individual users who dial into the WAN. Such user workstations must implement the IPSec protocols to provide security.</a:t>
            </a:r>
            <a:r>
              <a:rPr lang="en-US">
                <a:latin typeface="Helvetica" charset="0"/>
              </a:rPr>
              <a:t> </a:t>
            </a:r>
            <a:endParaRPr lang="en-US"/>
          </a:p>
          <a:p>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F5EA2-1707-479B-AB49-F7B370B28278}" type="slidenum">
              <a:rPr lang="en-AU"/>
              <a:pPr/>
              <a:t>7</a:t>
            </a:fld>
            <a:endParaRPr lang="en-AU"/>
          </a:p>
        </p:txBody>
      </p:sp>
      <p:sp>
        <p:nvSpPr>
          <p:cNvPr id="80898" name="Rectangle 1026"/>
          <p:cNvSpPr>
            <a:spLocks noGrp="1" noRot="1" noChangeAspect="1" noChangeArrowheads="1" noTextEdit="1"/>
          </p:cNvSpPr>
          <p:nvPr>
            <p:ph type="sldImg"/>
          </p:nvPr>
        </p:nvSpPr>
        <p:spPr>
          <a:ln/>
        </p:spPr>
      </p:sp>
      <p:sp>
        <p:nvSpPr>
          <p:cNvPr id="80899" name="Rectangle 1027"/>
          <p:cNvSpPr>
            <a:spLocks noGrp="1" noChangeArrowheads="1"/>
          </p:cNvSpPr>
          <p:nvPr>
            <p:ph type="body" idx="1"/>
          </p:nvPr>
        </p:nvSpPr>
        <p:spPr/>
        <p:txBody>
          <a:bodyPr/>
          <a:lstStyle/>
          <a:p>
            <a:r>
              <a:rPr lang="en-US">
                <a:latin typeface="Times-Roman" charset="0"/>
              </a:rPr>
              <a:t>The IPSec specification has become quite complex. The IPSec specification consists of numerous documents. The most important of these,issued in November of 1998, are </a:t>
            </a:r>
          </a:p>
          <a:p>
            <a:r>
              <a:rPr lang="en-US">
                <a:latin typeface="Times-Roman" charset="0"/>
              </a:rPr>
              <a:t>• RFC 2401: An overview of a security architecture</a:t>
            </a:r>
          </a:p>
          <a:p>
            <a:r>
              <a:rPr lang="en-US">
                <a:latin typeface="Times-Roman" charset="0"/>
              </a:rPr>
              <a:t>• RFC 2402: Description of a packet authentication extension to IPv4 and IPv6</a:t>
            </a:r>
          </a:p>
          <a:p>
            <a:r>
              <a:rPr lang="en-US">
                <a:latin typeface="Times-Roman" charset="0"/>
              </a:rPr>
              <a:t>• RFC 2406: Description of a packet encryption extension to IPv4 and IPv6</a:t>
            </a:r>
          </a:p>
          <a:p>
            <a:r>
              <a:rPr lang="en-US">
                <a:latin typeface="Times-Roman" charset="0"/>
              </a:rPr>
              <a:t>• RFC 2408: Specification of key management capabilities</a:t>
            </a:r>
          </a:p>
          <a:p>
            <a:r>
              <a:rPr lang="en-US">
                <a:latin typeface="Times-Roman" charset="0"/>
              </a:rPr>
              <a:t>In addition to these four RFCs, a number of additional drafts have been published by the IP Security Protocol Working Group set up by the IETF. The documents are divided into seven groups.</a:t>
            </a:r>
          </a:p>
          <a:p>
            <a:r>
              <a:rPr lang="en-US">
                <a:latin typeface="Times-Roman" charset="0"/>
              </a:rPr>
              <a:t>Support for these features is mandatory for IPv6 and optional for IPv4.</a:t>
            </a:r>
          </a:p>
          <a:p>
            <a:r>
              <a:rPr lang="en-US">
                <a:latin typeface="Times-Roman" charset="0"/>
              </a:rPr>
              <a:t>In both cases, the security features are implemented as extension headers that follow the main IP header. The extension header for authentication is known as the Authentication Header (AH); that for encryption is known as the Encapsulating Security Payload (ESP) header.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D0AA4-6CC3-4D23-84E1-236F5DB8E68C}" type="slidenum">
              <a:rPr lang="en-AU"/>
              <a:pPr/>
              <a:t>8</a:t>
            </a:fld>
            <a:endParaRPr lang="en-AU"/>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a:latin typeface="Times-Roman" charset="0"/>
              </a:rPr>
              <a:t>IPSec provides security services at the IP layer by enabling a system to select required security protocols, determine the algorithm(s) to use for the service(s), and put in place any cryptographic keys required to provide the requested services. The security services supported are as shown above. See Stallings Table 16.1 for the services provided by AH &amp; ESP respectively. For ESP, there are two cases: with and without the authentication option. Both AH and ESP are vehicles for access control, based on the distribution of cryptographic keys and the management of traffic flows relative to these security protocols.</a:t>
            </a:r>
            <a:r>
              <a:rPr lang="en-US">
                <a:latin typeface="Helvetica" charset="0"/>
              </a:rPr>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23B6DF-F704-49E4-BC28-B3E6D861E6B4}" type="slidenum">
              <a:rPr lang="en-AU"/>
              <a:pPr/>
              <a:t>9</a:t>
            </a:fld>
            <a:endParaRPr lang="en-AU"/>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a:latin typeface="Times-Roman" charset="0"/>
              </a:rPr>
              <a:t>A key concept that appears in both the authentication and confidentiality mechanisms for IP is the security association (SA). An association is a one-way relationship between a sender and a receiver that affords security services to the traffic carried on it. If a peer relationship is needed, for two-way secure exchange, then two security associations are required. Security services are afforded to an SA for the use of AH or ESP, but not both.</a:t>
            </a:r>
            <a:r>
              <a:rPr lang="en-US">
                <a:latin typeface="Helvetica" charset="0"/>
              </a:rPr>
              <a:t> </a:t>
            </a:r>
          </a:p>
          <a:p>
            <a:r>
              <a:rPr lang="en-US">
                <a:latin typeface="Times-Roman" charset="0"/>
              </a:rPr>
              <a:t>A security association is uniquely identified by three parameters: </a:t>
            </a:r>
          </a:p>
          <a:p>
            <a:r>
              <a:rPr lang="en-US">
                <a:latin typeface="Times-Roman" charset="0"/>
              </a:rPr>
              <a:t>•</a:t>
            </a:r>
            <a:r>
              <a:rPr lang="en-US">
                <a:latin typeface="Helvetica" charset="0"/>
              </a:rPr>
              <a:t> </a:t>
            </a:r>
            <a:r>
              <a:rPr lang="en-US">
                <a:latin typeface="Times-Roman" charset="0"/>
              </a:rPr>
              <a:t>Security Parameters Index (SPI): A bit string assigned to this SA and having local significance only</a:t>
            </a:r>
          </a:p>
          <a:p>
            <a:r>
              <a:rPr lang="en-US">
                <a:latin typeface="Times-Roman" charset="0"/>
              </a:rPr>
              <a:t>•</a:t>
            </a:r>
            <a:r>
              <a:rPr lang="en-US">
                <a:latin typeface="Helvetica" charset="0"/>
              </a:rPr>
              <a:t> </a:t>
            </a:r>
            <a:r>
              <a:rPr lang="en-US">
                <a:latin typeface="Times-Roman" charset="0"/>
              </a:rPr>
              <a:t>IP Destination Address:</a:t>
            </a:r>
            <a:r>
              <a:rPr lang="en-US">
                <a:latin typeface="Helvetica" charset="0"/>
              </a:rPr>
              <a:t> </a:t>
            </a:r>
            <a:r>
              <a:rPr lang="en-US">
                <a:latin typeface="Times-Roman" charset="0"/>
              </a:rPr>
              <a:t>this is the address of the destination endpoint of the SA</a:t>
            </a:r>
          </a:p>
          <a:p>
            <a:r>
              <a:rPr lang="en-US">
                <a:latin typeface="Times-Roman" charset="0"/>
              </a:rPr>
              <a:t>•</a:t>
            </a:r>
            <a:r>
              <a:rPr lang="en-US">
                <a:latin typeface="Helvetica" charset="0"/>
              </a:rPr>
              <a:t> </a:t>
            </a:r>
            <a:r>
              <a:rPr lang="en-US">
                <a:latin typeface="Times-Roman" charset="0"/>
              </a:rPr>
              <a:t>Security Protocol Identifier:</a:t>
            </a:r>
            <a:r>
              <a:rPr lang="en-US">
                <a:latin typeface="Helvetica" charset="0"/>
              </a:rPr>
              <a:t> </a:t>
            </a:r>
            <a:r>
              <a:rPr lang="en-US">
                <a:latin typeface="Times-Roman" charset="0"/>
              </a:rPr>
              <a:t>This indicates whether the association is an AH or ESP security association. </a:t>
            </a:r>
          </a:p>
          <a:p>
            <a:r>
              <a:rPr lang="en-US">
                <a:latin typeface="Times-Roman" charset="0"/>
              </a:rPr>
              <a:t>A SA </a:t>
            </a:r>
            <a:r>
              <a:rPr lang="en-US"/>
              <a:t>may also have a number of other parameters. </a:t>
            </a:r>
            <a:r>
              <a:rPr lang="en-US">
                <a:latin typeface="Times-Roman" charset="0"/>
              </a:rPr>
              <a:t>In each IPSec implementation, there is a Security Association Database that defines the parameters associated with each SA.</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721136-449E-49B4-81AB-C7704C10BBBD}" type="slidenum">
              <a:rPr lang="en-AU"/>
              <a:pPr/>
              <a:t>10</a:t>
            </a:fld>
            <a:endParaRPr lang="en-AU"/>
          </a:p>
        </p:txBody>
      </p:sp>
      <p:sp>
        <p:nvSpPr>
          <p:cNvPr id="83970" name="Rectangle 1026"/>
          <p:cNvSpPr>
            <a:spLocks noGrp="1" noRot="1" noChangeAspect="1" noChangeArrowheads="1" noTextEdit="1"/>
          </p:cNvSpPr>
          <p:nvPr>
            <p:ph type="sldImg"/>
          </p:nvPr>
        </p:nvSpPr>
        <p:spPr>
          <a:ln/>
        </p:spPr>
      </p:sp>
      <p:sp>
        <p:nvSpPr>
          <p:cNvPr id="83971" name="Rectangle 1027"/>
          <p:cNvSpPr>
            <a:spLocks noGrp="1" noChangeArrowheads="1"/>
          </p:cNvSpPr>
          <p:nvPr>
            <p:ph type="body" idx="1"/>
          </p:nvPr>
        </p:nvSpPr>
        <p:spPr/>
        <p:txBody>
          <a:bodyPr/>
          <a:lstStyle/>
          <a:p>
            <a:r>
              <a:rPr lang="en-US">
                <a:latin typeface="Times-Roman" charset="0"/>
              </a:rPr>
              <a:t>The Authentication Header provides support for data integrity and authentication of IP packets.The data integrity feature ensures that undetected modification to a packet’s content in transit is not possible. The authentication feature enables an end system or network device to authenticate the user or application and filter traffic accordingly; it also prevents address spoofing attacks and replay attacks. Authentication is based on the use of a message authentication code (MAC), hence the two parties must share a secret key.</a:t>
            </a:r>
            <a:r>
              <a:rPr lang="en-US">
                <a:latin typeface="Helvetica" charset="0"/>
              </a:rPr>
              <a:t> AH supports MACs using </a:t>
            </a:r>
            <a:r>
              <a:rPr lang="en-US">
                <a:latin typeface="Times-Roman" charset="0"/>
              </a:rPr>
              <a:t>HMAC-MD5-96 or HMAC-SHA-1-96. Both of these use the HMAC algorithm , the first with the MD5 hash code and the second with the SHA-1 hash code. In both cases, the full HMAC value is calculated but then truncated by using the first 96bits, which is the default length for the Authentication Data field.</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E1B019-0830-4CE1-9F7A-39FF20B6FFDE}" type="slidenum">
              <a:rPr lang="en-AU"/>
              <a:pPr/>
              <a:t>11</a:t>
            </a:fld>
            <a:endParaRPr lang="en-AU"/>
          </a:p>
        </p:txBody>
      </p:sp>
      <p:sp>
        <p:nvSpPr>
          <p:cNvPr id="72706" name="Rectangle 1026"/>
          <p:cNvSpPr>
            <a:spLocks noGrp="1" noRot="1" noChangeAspect="1" noChangeArrowheads="1" noTextEdit="1"/>
          </p:cNvSpPr>
          <p:nvPr>
            <p:ph type="sldImg"/>
          </p:nvPr>
        </p:nvSpPr>
        <p:spPr>
          <a:ln/>
        </p:spPr>
      </p:sp>
      <p:sp>
        <p:nvSpPr>
          <p:cNvPr id="72707" name="Rectangle 1027"/>
          <p:cNvSpPr>
            <a:spLocks noGrp="1" noChangeArrowheads="1"/>
          </p:cNvSpPr>
          <p:nvPr>
            <p:ph type="body" idx="1"/>
          </p:nvPr>
        </p:nvSpPr>
        <p:spPr/>
        <p:txBody>
          <a:bodyPr/>
          <a:lstStyle/>
          <a:p>
            <a:r>
              <a:rPr lang="en-US"/>
              <a:t>Stallings Figure 16.3 shows the </a:t>
            </a:r>
            <a:r>
              <a:rPr lang="en-US">
                <a:latin typeface="Times-Roman" charset="0"/>
              </a:rPr>
              <a:t>Authentication Header fields:</a:t>
            </a:r>
          </a:p>
          <a:p>
            <a:r>
              <a:rPr lang="en-US">
                <a:latin typeface="Times-Roman" charset="0"/>
              </a:rPr>
              <a:t>•</a:t>
            </a:r>
            <a:r>
              <a:rPr lang="en-US">
                <a:latin typeface="Helvetica" charset="0"/>
              </a:rPr>
              <a:t> </a:t>
            </a:r>
            <a:r>
              <a:rPr lang="en-US">
                <a:latin typeface="Times-Roman" charset="0"/>
              </a:rPr>
              <a:t>Next Header (8 bits):</a:t>
            </a:r>
            <a:r>
              <a:rPr lang="en-US">
                <a:latin typeface="Helvetica" charset="0"/>
              </a:rPr>
              <a:t> </a:t>
            </a:r>
            <a:r>
              <a:rPr lang="en-US">
                <a:latin typeface="Times-Roman" charset="0"/>
              </a:rPr>
              <a:t>Identifies the type of header immediately following this header</a:t>
            </a:r>
          </a:p>
          <a:p>
            <a:r>
              <a:rPr lang="en-US">
                <a:latin typeface="Times-Roman" charset="0"/>
              </a:rPr>
              <a:t>•</a:t>
            </a:r>
            <a:r>
              <a:rPr lang="en-US">
                <a:latin typeface="Helvetica" charset="0"/>
              </a:rPr>
              <a:t> </a:t>
            </a:r>
            <a:r>
              <a:rPr lang="en-US">
                <a:latin typeface="Times-Roman" charset="0"/>
              </a:rPr>
              <a:t>Payload Length (8 bits):</a:t>
            </a:r>
            <a:r>
              <a:rPr lang="en-US">
                <a:latin typeface="Helvetica" charset="0"/>
              </a:rPr>
              <a:t> </a:t>
            </a:r>
            <a:r>
              <a:rPr lang="en-US">
                <a:latin typeface="Times-Roman" charset="0"/>
              </a:rPr>
              <a:t>Length of Authentication Header in 32-bit words, minus 2. </a:t>
            </a:r>
          </a:p>
          <a:p>
            <a:r>
              <a:rPr lang="en-US">
                <a:latin typeface="Times-Roman" charset="0"/>
              </a:rPr>
              <a:t>•</a:t>
            </a:r>
            <a:r>
              <a:rPr lang="en-US">
                <a:latin typeface="Helvetica" charset="0"/>
              </a:rPr>
              <a:t> </a:t>
            </a:r>
            <a:r>
              <a:rPr lang="en-US">
                <a:latin typeface="Times-Roman" charset="0"/>
              </a:rPr>
              <a:t>Reserved (16 bits):</a:t>
            </a:r>
            <a:r>
              <a:rPr lang="en-US">
                <a:latin typeface="Helvetica" charset="0"/>
              </a:rPr>
              <a:t> </a:t>
            </a:r>
            <a:r>
              <a:rPr lang="en-US">
                <a:latin typeface="Times-Roman" charset="0"/>
              </a:rPr>
              <a:t>For future use</a:t>
            </a:r>
          </a:p>
          <a:p>
            <a:r>
              <a:rPr lang="en-US">
                <a:latin typeface="Times-Roman" charset="0"/>
              </a:rPr>
              <a:t>•</a:t>
            </a:r>
            <a:r>
              <a:rPr lang="en-US">
                <a:latin typeface="Helvetica" charset="0"/>
              </a:rPr>
              <a:t> </a:t>
            </a:r>
            <a:r>
              <a:rPr lang="en-US">
                <a:latin typeface="Times-Roman" charset="0"/>
              </a:rPr>
              <a:t>Security Parameters Index (32 bits):</a:t>
            </a:r>
            <a:r>
              <a:rPr lang="en-US">
                <a:latin typeface="Helvetica" charset="0"/>
              </a:rPr>
              <a:t> </a:t>
            </a:r>
            <a:r>
              <a:rPr lang="en-US">
                <a:latin typeface="Times-Roman" charset="0"/>
              </a:rPr>
              <a:t>Identifies a security association</a:t>
            </a:r>
          </a:p>
          <a:p>
            <a:r>
              <a:rPr lang="en-US">
                <a:latin typeface="Times-Roman" charset="0"/>
              </a:rPr>
              <a:t>•</a:t>
            </a:r>
            <a:r>
              <a:rPr lang="en-US">
                <a:latin typeface="Helvetica" charset="0"/>
              </a:rPr>
              <a:t> </a:t>
            </a:r>
            <a:r>
              <a:rPr lang="en-US">
                <a:latin typeface="Times-Roman" charset="0"/>
              </a:rPr>
              <a:t>Sequence Number (32 bits):</a:t>
            </a:r>
            <a:r>
              <a:rPr lang="en-US">
                <a:latin typeface="Helvetica" charset="0"/>
              </a:rPr>
              <a:t> </a:t>
            </a:r>
            <a:r>
              <a:rPr lang="en-US">
                <a:latin typeface="Times-Roman" charset="0"/>
              </a:rPr>
              <a:t>A monotonically increasing counter value</a:t>
            </a:r>
          </a:p>
          <a:p>
            <a:r>
              <a:rPr lang="en-US">
                <a:latin typeface="Times-Roman" charset="0"/>
              </a:rPr>
              <a:t>•</a:t>
            </a:r>
            <a:r>
              <a:rPr lang="en-US">
                <a:latin typeface="Helvetica" charset="0"/>
              </a:rPr>
              <a:t> </a:t>
            </a:r>
            <a:r>
              <a:rPr lang="en-US">
                <a:latin typeface="Times-Roman" charset="0"/>
              </a:rPr>
              <a:t>Authentication Data (variable):</a:t>
            </a:r>
            <a:r>
              <a:rPr lang="en-US">
                <a:latin typeface="Helvetica" charset="0"/>
              </a:rPr>
              <a:t> </a:t>
            </a:r>
            <a:r>
              <a:rPr lang="en-US">
                <a:latin typeface="Times-Roman" charset="0"/>
              </a:rPr>
              <a:t>A variable-length field (must be an integral number of 32-bit words) that contains the Integrity Check Value (ICV), or MAC,for this packet</a:t>
            </a:r>
            <a:endParaRPr lang="en-AU">
              <a:latin typeface="Times-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4754" name="Group 1026"/>
          <p:cNvGrpSpPr>
            <a:grpSpLocks/>
          </p:cNvGrpSpPr>
          <p:nvPr/>
        </p:nvGrpSpPr>
        <p:grpSpPr bwMode="auto">
          <a:xfrm>
            <a:off x="3175" y="4267200"/>
            <a:ext cx="9140825" cy="2590800"/>
            <a:chOff x="2" y="2688"/>
            <a:chExt cx="5758" cy="1632"/>
          </a:xfrm>
        </p:grpSpPr>
        <p:sp>
          <p:nvSpPr>
            <p:cNvPr id="74755" name="Freeform 1027"/>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grpSp>
          <p:nvGrpSpPr>
            <p:cNvPr id="74756" name="Group 1028"/>
            <p:cNvGrpSpPr>
              <a:grpSpLocks/>
            </p:cNvGrpSpPr>
            <p:nvPr/>
          </p:nvGrpSpPr>
          <p:grpSpPr bwMode="auto">
            <a:xfrm>
              <a:off x="1776" y="3024"/>
              <a:ext cx="3929" cy="1290"/>
              <a:chOff x="1776" y="3024"/>
              <a:chExt cx="3929" cy="1290"/>
            </a:xfrm>
          </p:grpSpPr>
          <p:grpSp>
            <p:nvGrpSpPr>
              <p:cNvPr id="74757" name="Group 1029"/>
              <p:cNvGrpSpPr>
                <a:grpSpLocks/>
              </p:cNvGrpSpPr>
              <p:nvPr/>
            </p:nvGrpSpPr>
            <p:grpSpPr bwMode="auto">
              <a:xfrm>
                <a:off x="2268" y="3934"/>
                <a:ext cx="638" cy="377"/>
                <a:chOff x="2268" y="3934"/>
                <a:chExt cx="638" cy="377"/>
              </a:xfrm>
            </p:grpSpPr>
            <p:sp>
              <p:nvSpPr>
                <p:cNvPr id="74758" name="Oval 1030"/>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endParaRPr lang="en-US"/>
                </a:p>
              </p:txBody>
            </p:sp>
            <p:sp>
              <p:nvSpPr>
                <p:cNvPr id="74759" name="Oval 1031"/>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endParaRPr lang="en-US"/>
                </a:p>
              </p:txBody>
            </p:sp>
            <p:sp>
              <p:nvSpPr>
                <p:cNvPr id="74760" name="Oval 1032"/>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endParaRPr lang="en-US"/>
                </a:p>
              </p:txBody>
            </p:sp>
            <p:sp>
              <p:nvSpPr>
                <p:cNvPr id="74761" name="Oval 1033"/>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74762" name="Oval 1034"/>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74763" name="Oval 1035"/>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74764" name="Oval 1036"/>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endParaRPr lang="en-US"/>
                </a:p>
              </p:txBody>
            </p:sp>
            <p:sp>
              <p:nvSpPr>
                <p:cNvPr id="74765" name="Oval 1037"/>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endParaRPr lang="en-US"/>
                </a:p>
              </p:txBody>
            </p:sp>
          </p:grpSp>
          <p:sp>
            <p:nvSpPr>
              <p:cNvPr id="74766" name="Oval 1038"/>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endParaRPr lang="en-US"/>
              </a:p>
            </p:txBody>
          </p:sp>
          <p:sp>
            <p:nvSpPr>
              <p:cNvPr id="74767" name="Oval 1039"/>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endParaRPr lang="en-US"/>
              </a:p>
            </p:txBody>
          </p:sp>
          <p:sp>
            <p:nvSpPr>
              <p:cNvPr id="74768" name="Oval 1040"/>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4769" name="Oval 1041"/>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sp>
            <p:nvSpPr>
              <p:cNvPr id="74770" name="Oval 1042"/>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4771" name="Freeform 1043"/>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endParaRPr lang="en-US"/>
              </a:p>
            </p:txBody>
          </p:sp>
          <p:sp>
            <p:nvSpPr>
              <p:cNvPr id="74772" name="Freeform 1044"/>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endParaRPr lang="en-US"/>
              </a:p>
            </p:txBody>
          </p:sp>
          <p:sp>
            <p:nvSpPr>
              <p:cNvPr id="74773" name="Freeform 1045"/>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4774" name="Freeform 1046"/>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endParaRPr lang="en-US"/>
              </a:p>
            </p:txBody>
          </p:sp>
          <p:sp>
            <p:nvSpPr>
              <p:cNvPr id="74775" name="Freeform 1047"/>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endParaRPr lang="en-US"/>
              </a:p>
            </p:txBody>
          </p:sp>
          <p:sp>
            <p:nvSpPr>
              <p:cNvPr id="74776" name="Freeform 1048"/>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endParaRPr lang="en-US"/>
              </a:p>
            </p:txBody>
          </p:sp>
          <p:sp>
            <p:nvSpPr>
              <p:cNvPr id="74777"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endParaRPr lang="en-US"/>
              </a:p>
            </p:txBody>
          </p:sp>
          <p:sp>
            <p:nvSpPr>
              <p:cNvPr id="74778"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endParaRPr lang="en-US"/>
              </a:p>
            </p:txBody>
          </p:sp>
          <p:sp>
            <p:nvSpPr>
              <p:cNvPr id="74779"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endParaRPr lang="en-US"/>
              </a:p>
            </p:txBody>
          </p:sp>
          <p:sp>
            <p:nvSpPr>
              <p:cNvPr id="74780"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endParaRPr lang="en-US"/>
              </a:p>
            </p:txBody>
          </p:sp>
          <p:sp>
            <p:nvSpPr>
              <p:cNvPr id="74781" name="Freeform 1053"/>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endParaRPr lang="en-US"/>
              </a:p>
            </p:txBody>
          </p:sp>
          <p:sp>
            <p:nvSpPr>
              <p:cNvPr id="74782" name="Freeform 1054"/>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endParaRPr lang="en-US"/>
              </a:p>
            </p:txBody>
          </p:sp>
          <p:sp>
            <p:nvSpPr>
              <p:cNvPr id="74783"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4784"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4785"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4786" name="Freeform 1058"/>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endParaRPr lang="en-US"/>
              </a:p>
            </p:txBody>
          </p:sp>
          <p:sp>
            <p:nvSpPr>
              <p:cNvPr id="74787" name="Freeform 1059"/>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4788" name="Freeform 1060"/>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4789" name="Freeform 1061"/>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endParaRPr lang="en-US"/>
              </a:p>
            </p:txBody>
          </p:sp>
          <p:sp>
            <p:nvSpPr>
              <p:cNvPr id="74790" name="Freeform 1062"/>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4791" name="Freeform 1063"/>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4792" name="Freeform 1064"/>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4793" name="Freeform 1065"/>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4794" name="Freeform 1066"/>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endParaRPr lang="en-US"/>
              </a:p>
            </p:txBody>
          </p:sp>
          <p:sp>
            <p:nvSpPr>
              <p:cNvPr id="74795" name="Freeform 1067"/>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endParaRPr lang="en-US"/>
              </a:p>
            </p:txBody>
          </p:sp>
          <p:sp>
            <p:nvSpPr>
              <p:cNvPr id="74796" name="Freeform 1068"/>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4797" name="Freeform 1069"/>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4798" name="Freeform 1070"/>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4799" name="Freeform 1071"/>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4800" name="Freeform 1072"/>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4801" name="Freeform 1073"/>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4802" name="Freeform 1074"/>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74803" name="Freeform 1075"/>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74804" name="Freeform 1076"/>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4805" name="Oval 1077"/>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grpSp>
            <p:nvGrpSpPr>
              <p:cNvPr id="74806" name="Group 1078"/>
              <p:cNvGrpSpPr>
                <a:grpSpLocks/>
              </p:cNvGrpSpPr>
              <p:nvPr/>
            </p:nvGrpSpPr>
            <p:grpSpPr bwMode="auto">
              <a:xfrm>
                <a:off x="4546" y="3608"/>
                <a:ext cx="518" cy="319"/>
                <a:chOff x="4546" y="3608"/>
                <a:chExt cx="518" cy="319"/>
              </a:xfrm>
            </p:grpSpPr>
            <p:sp>
              <p:nvSpPr>
                <p:cNvPr id="74807" name="Oval 1079"/>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endParaRPr lang="en-US"/>
                </a:p>
              </p:txBody>
            </p:sp>
            <p:sp>
              <p:nvSpPr>
                <p:cNvPr id="74808" name="Oval 1080"/>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endParaRPr lang="en-US"/>
                </a:p>
              </p:txBody>
            </p:sp>
            <p:sp>
              <p:nvSpPr>
                <p:cNvPr id="74809" name="Oval 1081"/>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4810" name="Oval 1082"/>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74811" name="Oval 1083"/>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4812" name="Oval 1084"/>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grpSp>
          <p:grpSp>
            <p:nvGrpSpPr>
              <p:cNvPr id="74813" name="Group 1085"/>
              <p:cNvGrpSpPr>
                <a:grpSpLocks/>
              </p:cNvGrpSpPr>
              <p:nvPr/>
            </p:nvGrpSpPr>
            <p:grpSpPr bwMode="auto">
              <a:xfrm>
                <a:off x="5381" y="3085"/>
                <a:ext cx="227" cy="132"/>
                <a:chOff x="5381" y="3085"/>
                <a:chExt cx="227" cy="132"/>
              </a:xfrm>
            </p:grpSpPr>
            <p:sp>
              <p:nvSpPr>
                <p:cNvPr id="74814" name="Oval 1086"/>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74815" name="Oval 1087"/>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sp>
              <p:nvSpPr>
                <p:cNvPr id="74816" name="Oval 1088"/>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74817" name="Oval 1089"/>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grpSp>
        </p:grpSp>
      </p:grpSp>
      <p:sp>
        <p:nvSpPr>
          <p:cNvPr id="74818"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t>Click to edit Master title style</a:t>
            </a:r>
          </a:p>
        </p:txBody>
      </p:sp>
      <p:sp>
        <p:nvSpPr>
          <p:cNvPr id="74819" name="Rectangle 1091"/>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74820" name="Rectangle 1092"/>
          <p:cNvSpPr>
            <a:spLocks noGrp="1" noChangeArrowheads="1"/>
          </p:cNvSpPr>
          <p:nvPr>
            <p:ph type="dt" sz="quarter" idx="2"/>
          </p:nvPr>
        </p:nvSpPr>
        <p:spPr/>
        <p:txBody>
          <a:bodyPr/>
          <a:lstStyle>
            <a:lvl1pPr>
              <a:defRPr/>
            </a:lvl1pPr>
          </a:lstStyle>
          <a:p>
            <a:endParaRPr lang="en-US"/>
          </a:p>
        </p:txBody>
      </p:sp>
      <p:sp>
        <p:nvSpPr>
          <p:cNvPr id="74821" name="Rectangle 1093"/>
          <p:cNvSpPr>
            <a:spLocks noGrp="1" noChangeArrowheads="1"/>
          </p:cNvSpPr>
          <p:nvPr>
            <p:ph type="ftr" sz="quarter" idx="3"/>
          </p:nvPr>
        </p:nvSpPr>
        <p:spPr/>
        <p:txBody>
          <a:bodyPr/>
          <a:lstStyle>
            <a:lvl1pPr>
              <a:defRPr/>
            </a:lvl1pPr>
          </a:lstStyle>
          <a:p>
            <a:endParaRPr lang="en-US"/>
          </a:p>
        </p:txBody>
      </p:sp>
      <p:sp>
        <p:nvSpPr>
          <p:cNvPr id="74822" name="Rectangle 1094"/>
          <p:cNvSpPr>
            <a:spLocks noGrp="1" noChangeArrowheads="1"/>
          </p:cNvSpPr>
          <p:nvPr>
            <p:ph type="sldNum" sz="quarter" idx="4"/>
          </p:nvPr>
        </p:nvSpPr>
        <p:spPr/>
        <p:txBody>
          <a:bodyPr/>
          <a:lstStyle>
            <a:lvl1pPr>
              <a:defRPr/>
            </a:lvl1pPr>
          </a:lstStyle>
          <a:p>
            <a:fld id="{943681C8-880D-45DB-80E2-7451BE724DC7}"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CEC63E5-BA43-4BF6-9D1D-850C1F7EE60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49B8311-42A9-4B70-A0C4-0938300F8AD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421D5F8-B7B4-4CBC-9764-CFF4B46DEDF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828528C-EF2C-4A20-8E0E-FCCC58AE4B5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76400"/>
            <a:ext cx="4038600" cy="4454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602AB01-7611-4D30-BACD-6F3BBE3094E8}"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4405A3F-FA63-4942-8D5A-32AF78502C47}"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EDBFDD3-6CAB-4550-8333-A9A9F2595B93}"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33F8618C-FB36-41D8-A65E-147B00DC792A}"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D3F5E2F-FC4F-45AC-84FF-0EEB5DB94C0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4AD4B56-7FD1-4AF2-BD33-A5F164296F21}"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730" name="Group 2"/>
          <p:cNvGrpSpPr>
            <a:grpSpLocks/>
          </p:cNvGrpSpPr>
          <p:nvPr/>
        </p:nvGrpSpPr>
        <p:grpSpPr bwMode="auto">
          <a:xfrm>
            <a:off x="3175" y="4267200"/>
            <a:ext cx="9140825" cy="2590800"/>
            <a:chOff x="2" y="2688"/>
            <a:chExt cx="5758" cy="1632"/>
          </a:xfrm>
        </p:grpSpPr>
        <p:sp>
          <p:nvSpPr>
            <p:cNvPr id="73731" name="Freeform 3"/>
            <p:cNvSpPr>
              <a:spLocks/>
            </p:cNvSpPr>
            <p:nvPr/>
          </p:nvSpPr>
          <p:spPr bwMode="hidden">
            <a:xfrm>
              <a:off x="2" y="2688"/>
              <a:ext cx="5758" cy="1632"/>
            </a:xfrm>
            <a:custGeom>
              <a:avLst/>
              <a:gdLst/>
              <a:ahLst/>
              <a:cxnLst>
                <a:cxn ang="0">
                  <a:pos x="5740" y="4316"/>
                </a:cxn>
                <a:cxn ang="0">
                  <a:pos x="0" y="4316"/>
                </a:cxn>
                <a:cxn ang="0">
                  <a:pos x="0" y="0"/>
                </a:cxn>
                <a:cxn ang="0">
                  <a:pos x="5740" y="0"/>
                </a:cxn>
                <a:cxn ang="0">
                  <a:pos x="5740" y="4316"/>
                </a:cxn>
                <a:cxn ang="0">
                  <a:pos x="5740" y="4316"/>
                </a:cxn>
              </a:cxnLst>
              <a:rect l="0" t="0" r="r" b="b"/>
              <a:pathLst>
                <a:path w="5740" h="4316">
                  <a:moveTo>
                    <a:pt x="5740" y="4316"/>
                  </a:moveTo>
                  <a:lnTo>
                    <a:pt x="0" y="4316"/>
                  </a:lnTo>
                  <a:lnTo>
                    <a:pt x="0" y="0"/>
                  </a:lnTo>
                  <a:lnTo>
                    <a:pt x="5740" y="0"/>
                  </a:lnTo>
                  <a:lnTo>
                    <a:pt x="5740" y="4316"/>
                  </a:lnTo>
                  <a:lnTo>
                    <a:pt x="5740" y="431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grpSp>
          <p:nvGrpSpPr>
            <p:cNvPr id="73732" name="Group 4"/>
            <p:cNvGrpSpPr>
              <a:grpSpLocks/>
            </p:cNvGrpSpPr>
            <p:nvPr/>
          </p:nvGrpSpPr>
          <p:grpSpPr bwMode="auto">
            <a:xfrm>
              <a:off x="1776" y="3024"/>
              <a:ext cx="3929" cy="1290"/>
              <a:chOff x="1776" y="3024"/>
              <a:chExt cx="3929" cy="1290"/>
            </a:xfrm>
          </p:grpSpPr>
          <p:grpSp>
            <p:nvGrpSpPr>
              <p:cNvPr id="73733" name="Group 5"/>
              <p:cNvGrpSpPr>
                <a:grpSpLocks/>
              </p:cNvGrpSpPr>
              <p:nvPr userDrawn="1"/>
            </p:nvGrpSpPr>
            <p:grpSpPr bwMode="auto">
              <a:xfrm>
                <a:off x="2268" y="3934"/>
                <a:ext cx="638" cy="377"/>
                <a:chOff x="2268" y="3934"/>
                <a:chExt cx="638" cy="377"/>
              </a:xfrm>
            </p:grpSpPr>
            <p:sp>
              <p:nvSpPr>
                <p:cNvPr id="73734" name="Oval 6"/>
                <p:cNvSpPr>
                  <a:spLocks noChangeArrowheads="1"/>
                </p:cNvSpPr>
                <p:nvPr/>
              </p:nvSpPr>
              <p:spPr bwMode="hidden">
                <a:xfrm>
                  <a:off x="2268" y="3934"/>
                  <a:ext cx="638" cy="377"/>
                </a:xfrm>
                <a:prstGeom prst="ellipse">
                  <a:avLst/>
                </a:prstGeom>
                <a:gradFill rotWithShape="0">
                  <a:gsLst>
                    <a:gs pos="0">
                      <a:schemeClr val="accent1">
                        <a:gamma/>
                        <a:shade val="87843"/>
                        <a:invGamma/>
                      </a:schemeClr>
                    </a:gs>
                    <a:gs pos="100000">
                      <a:schemeClr val="accent1"/>
                    </a:gs>
                  </a:gsLst>
                  <a:lin ang="2700000" scaled="1"/>
                </a:gradFill>
                <a:ln w="9525">
                  <a:noFill/>
                  <a:round/>
                  <a:headEnd/>
                  <a:tailEnd/>
                </a:ln>
                <a:effectLst/>
              </p:spPr>
              <p:txBody>
                <a:bodyPr/>
                <a:lstStyle/>
                <a:p>
                  <a:endParaRPr lang="en-US"/>
                </a:p>
              </p:txBody>
            </p:sp>
            <p:sp>
              <p:nvSpPr>
                <p:cNvPr id="73735" name="Oval 7"/>
                <p:cNvSpPr>
                  <a:spLocks noChangeArrowheads="1"/>
                </p:cNvSpPr>
                <p:nvPr/>
              </p:nvSpPr>
              <p:spPr bwMode="hidden">
                <a:xfrm>
                  <a:off x="2314" y="3958"/>
                  <a:ext cx="543" cy="332"/>
                </a:xfrm>
                <a:prstGeom prst="ellipse">
                  <a:avLst/>
                </a:prstGeom>
                <a:gradFill rotWithShape="0">
                  <a:gsLst>
                    <a:gs pos="0">
                      <a:schemeClr val="accent1"/>
                    </a:gs>
                    <a:gs pos="100000">
                      <a:schemeClr val="accent1">
                        <a:gamma/>
                        <a:shade val="87843"/>
                        <a:invGamma/>
                      </a:schemeClr>
                    </a:gs>
                  </a:gsLst>
                  <a:lin ang="2700000" scaled="1"/>
                </a:gradFill>
                <a:ln w="9525">
                  <a:noFill/>
                  <a:round/>
                  <a:headEnd/>
                  <a:tailEnd/>
                </a:ln>
                <a:effectLst/>
              </p:spPr>
              <p:txBody>
                <a:bodyPr/>
                <a:lstStyle/>
                <a:p>
                  <a:endParaRPr lang="en-US"/>
                </a:p>
              </p:txBody>
            </p:sp>
            <p:sp>
              <p:nvSpPr>
                <p:cNvPr id="73736" name="Oval 8"/>
                <p:cNvSpPr>
                  <a:spLocks noChangeArrowheads="1"/>
                </p:cNvSpPr>
                <p:nvPr/>
              </p:nvSpPr>
              <p:spPr bwMode="hidden">
                <a:xfrm>
                  <a:off x="2341" y="3979"/>
                  <a:ext cx="501" cy="299"/>
                </a:xfrm>
                <a:prstGeom prst="ellipse">
                  <a:avLst/>
                </a:prstGeom>
                <a:gradFill rotWithShape="0">
                  <a:gsLst>
                    <a:gs pos="0">
                      <a:schemeClr val="accent1">
                        <a:gamma/>
                        <a:shade val="90980"/>
                        <a:invGamma/>
                      </a:schemeClr>
                    </a:gs>
                    <a:gs pos="100000">
                      <a:schemeClr val="accent1"/>
                    </a:gs>
                  </a:gsLst>
                  <a:lin ang="2700000" scaled="1"/>
                </a:gradFill>
                <a:ln w="9525">
                  <a:noFill/>
                  <a:round/>
                  <a:headEnd/>
                  <a:tailEnd/>
                </a:ln>
                <a:effectLst/>
              </p:spPr>
              <p:txBody>
                <a:bodyPr/>
                <a:lstStyle/>
                <a:p>
                  <a:endParaRPr lang="en-US"/>
                </a:p>
              </p:txBody>
            </p:sp>
            <p:sp>
              <p:nvSpPr>
                <p:cNvPr id="73737" name="Oval 9"/>
                <p:cNvSpPr>
                  <a:spLocks noChangeArrowheads="1"/>
                </p:cNvSpPr>
                <p:nvPr/>
              </p:nvSpPr>
              <p:spPr bwMode="hidden">
                <a:xfrm>
                  <a:off x="2368" y="3997"/>
                  <a:ext cx="444" cy="258"/>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73738" name="Oval 10"/>
                <p:cNvSpPr>
                  <a:spLocks noChangeArrowheads="1"/>
                </p:cNvSpPr>
                <p:nvPr/>
              </p:nvSpPr>
              <p:spPr bwMode="hidden">
                <a:xfrm>
                  <a:off x="2385" y="4005"/>
                  <a:ext cx="413" cy="240"/>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73739" name="Oval 11"/>
                <p:cNvSpPr>
                  <a:spLocks noChangeArrowheads="1"/>
                </p:cNvSpPr>
                <p:nvPr/>
              </p:nvSpPr>
              <p:spPr bwMode="hidden">
                <a:xfrm>
                  <a:off x="2437" y="4026"/>
                  <a:ext cx="306" cy="192"/>
                </a:xfrm>
                <a:prstGeom prst="ellipse">
                  <a:avLst/>
                </a:prstGeom>
                <a:gradFill rotWithShape="0">
                  <a:gsLst>
                    <a:gs pos="0">
                      <a:schemeClr val="accent1">
                        <a:gamma/>
                        <a:shade val="87843"/>
                        <a:invGamma/>
                      </a:schemeClr>
                    </a:gs>
                    <a:gs pos="100000">
                      <a:schemeClr val="accent1"/>
                    </a:gs>
                  </a:gsLst>
                  <a:lin ang="5400000" scaled="1"/>
                </a:gradFill>
                <a:ln w="9525">
                  <a:noFill/>
                  <a:round/>
                  <a:headEnd/>
                  <a:tailEnd/>
                </a:ln>
                <a:effectLst/>
              </p:spPr>
              <p:txBody>
                <a:bodyPr/>
                <a:lstStyle/>
                <a:p>
                  <a:endParaRPr lang="en-US"/>
                </a:p>
              </p:txBody>
            </p:sp>
            <p:sp>
              <p:nvSpPr>
                <p:cNvPr id="73740" name="Oval 12"/>
                <p:cNvSpPr>
                  <a:spLocks noChangeArrowheads="1"/>
                </p:cNvSpPr>
                <p:nvPr/>
              </p:nvSpPr>
              <p:spPr bwMode="hidden">
                <a:xfrm>
                  <a:off x="2476" y="4056"/>
                  <a:ext cx="227" cy="135"/>
                </a:xfrm>
                <a:prstGeom prst="ellipse">
                  <a:avLst/>
                </a:prstGeom>
                <a:gradFill rotWithShape="0">
                  <a:gsLst>
                    <a:gs pos="0">
                      <a:schemeClr val="accent1"/>
                    </a:gs>
                    <a:gs pos="100000">
                      <a:schemeClr val="accent1">
                        <a:gamma/>
                        <a:shade val="90980"/>
                        <a:invGamma/>
                      </a:schemeClr>
                    </a:gs>
                  </a:gsLst>
                  <a:lin ang="2700000" scaled="1"/>
                </a:gradFill>
                <a:ln w="9525">
                  <a:noFill/>
                  <a:round/>
                  <a:headEnd/>
                  <a:tailEnd/>
                </a:ln>
                <a:effectLst/>
              </p:spPr>
              <p:txBody>
                <a:bodyPr/>
                <a:lstStyle/>
                <a:p>
                  <a:endParaRPr lang="en-US"/>
                </a:p>
              </p:txBody>
            </p:sp>
            <p:sp>
              <p:nvSpPr>
                <p:cNvPr id="73741" name="Oval 13"/>
                <p:cNvSpPr>
                  <a:spLocks noChangeArrowheads="1"/>
                </p:cNvSpPr>
                <p:nvPr/>
              </p:nvSpPr>
              <p:spPr bwMode="hidden">
                <a:xfrm>
                  <a:off x="2542" y="4097"/>
                  <a:ext cx="90" cy="60"/>
                </a:xfrm>
                <a:prstGeom prst="ellipse">
                  <a:avLst/>
                </a:prstGeom>
                <a:gradFill rotWithShape="0">
                  <a:gsLst>
                    <a:gs pos="0">
                      <a:schemeClr val="accent1"/>
                    </a:gs>
                    <a:gs pos="100000">
                      <a:schemeClr val="accent1">
                        <a:gamma/>
                        <a:shade val="90980"/>
                        <a:invGamma/>
                      </a:schemeClr>
                    </a:gs>
                  </a:gsLst>
                  <a:lin ang="0" scaled="1"/>
                </a:gradFill>
                <a:ln w="9525">
                  <a:noFill/>
                  <a:round/>
                  <a:headEnd/>
                  <a:tailEnd/>
                </a:ln>
                <a:effectLst/>
              </p:spPr>
              <p:txBody>
                <a:bodyPr/>
                <a:lstStyle/>
                <a:p>
                  <a:endParaRPr lang="en-US"/>
                </a:p>
              </p:txBody>
            </p:sp>
          </p:grpSp>
          <p:sp>
            <p:nvSpPr>
              <p:cNvPr id="73742" name="Oval 14"/>
              <p:cNvSpPr>
                <a:spLocks noChangeArrowheads="1"/>
              </p:cNvSpPr>
              <p:nvPr/>
            </p:nvSpPr>
            <p:spPr bwMode="hidden">
              <a:xfrm>
                <a:off x="3686" y="3810"/>
                <a:ext cx="532" cy="327"/>
              </a:xfrm>
              <a:prstGeom prst="ellipse">
                <a:avLst/>
              </a:prstGeom>
              <a:gradFill rotWithShape="0">
                <a:gsLst>
                  <a:gs pos="0">
                    <a:schemeClr val="accent1"/>
                  </a:gs>
                  <a:gs pos="100000">
                    <a:schemeClr val="accent1">
                      <a:gamma/>
                      <a:shade val="90980"/>
                      <a:invGamma/>
                    </a:schemeClr>
                  </a:gs>
                </a:gsLst>
                <a:path path="shape">
                  <a:fillToRect l="50000" t="50000" r="50000" b="50000"/>
                </a:path>
              </a:gradFill>
              <a:ln w="9525">
                <a:noFill/>
                <a:round/>
                <a:headEnd/>
                <a:tailEnd/>
              </a:ln>
              <a:effectLst/>
            </p:spPr>
            <p:txBody>
              <a:bodyPr/>
              <a:lstStyle/>
              <a:p>
                <a:endParaRPr lang="en-US"/>
              </a:p>
            </p:txBody>
          </p:sp>
          <p:sp>
            <p:nvSpPr>
              <p:cNvPr id="73743" name="Oval 15"/>
              <p:cNvSpPr>
                <a:spLocks noChangeArrowheads="1"/>
              </p:cNvSpPr>
              <p:nvPr/>
            </p:nvSpPr>
            <p:spPr bwMode="hidden">
              <a:xfrm>
                <a:off x="3726" y="3840"/>
                <a:ext cx="452" cy="275"/>
              </a:xfrm>
              <a:prstGeom prst="ellipse">
                <a:avLst/>
              </a:prstGeom>
              <a:gradFill rotWithShape="0">
                <a:gsLst>
                  <a:gs pos="0">
                    <a:schemeClr val="accent1">
                      <a:gamma/>
                      <a:shade val="90980"/>
                      <a:invGamma/>
                    </a:schemeClr>
                  </a:gs>
                  <a:gs pos="100000">
                    <a:schemeClr val="accent1"/>
                  </a:gs>
                </a:gsLst>
                <a:lin ang="5400000" scaled="1"/>
              </a:gradFill>
              <a:ln w="9525">
                <a:noFill/>
                <a:round/>
                <a:headEnd/>
                <a:tailEnd/>
              </a:ln>
              <a:effectLst/>
            </p:spPr>
            <p:txBody>
              <a:bodyPr/>
              <a:lstStyle/>
              <a:p>
                <a:endParaRPr lang="en-US"/>
              </a:p>
            </p:txBody>
          </p:sp>
          <p:sp>
            <p:nvSpPr>
              <p:cNvPr id="73744" name="Oval 16"/>
              <p:cNvSpPr>
                <a:spLocks noChangeArrowheads="1"/>
              </p:cNvSpPr>
              <p:nvPr/>
            </p:nvSpPr>
            <p:spPr bwMode="hidden">
              <a:xfrm>
                <a:off x="3782" y="3872"/>
                <a:ext cx="344" cy="2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3745" name="Oval 17"/>
              <p:cNvSpPr>
                <a:spLocks noChangeArrowheads="1"/>
              </p:cNvSpPr>
              <p:nvPr/>
            </p:nvSpPr>
            <p:spPr bwMode="hidden">
              <a:xfrm>
                <a:off x="3822" y="3896"/>
                <a:ext cx="262" cy="159"/>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sp>
            <p:nvSpPr>
              <p:cNvPr id="73746" name="Oval 18"/>
              <p:cNvSpPr>
                <a:spLocks noChangeArrowheads="1"/>
              </p:cNvSpPr>
              <p:nvPr/>
            </p:nvSpPr>
            <p:spPr bwMode="hidden">
              <a:xfrm>
                <a:off x="3856" y="3922"/>
                <a:ext cx="192" cy="107"/>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3747" name="Freeform 19"/>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1">
                      <a:gamma/>
                      <a:shade val="94118"/>
                      <a:invGamma/>
                    </a:schemeClr>
                  </a:gs>
                  <a:gs pos="100000">
                    <a:schemeClr val="accent1"/>
                  </a:gs>
                </a:gsLst>
                <a:lin ang="5400000" scaled="1"/>
              </a:gradFill>
              <a:ln w="9525">
                <a:noFill/>
                <a:round/>
                <a:headEnd/>
                <a:tailEnd/>
              </a:ln>
            </p:spPr>
            <p:txBody>
              <a:bodyPr/>
              <a:lstStyle/>
              <a:p>
                <a:endParaRPr lang="en-US"/>
              </a:p>
            </p:txBody>
          </p:sp>
          <p:sp>
            <p:nvSpPr>
              <p:cNvPr id="73748" name="Freeform 20"/>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1">
                      <a:gamma/>
                      <a:shade val="84706"/>
                      <a:invGamma/>
                    </a:schemeClr>
                  </a:gs>
                  <a:gs pos="100000">
                    <a:schemeClr val="accent1"/>
                  </a:gs>
                </a:gsLst>
                <a:lin ang="18900000" scaled="1"/>
              </a:gradFill>
              <a:ln w="9525">
                <a:noFill/>
                <a:round/>
                <a:headEnd/>
                <a:tailEnd/>
              </a:ln>
            </p:spPr>
            <p:txBody>
              <a:bodyPr/>
              <a:lstStyle/>
              <a:p>
                <a:endParaRPr lang="en-US"/>
              </a:p>
            </p:txBody>
          </p:sp>
          <p:sp>
            <p:nvSpPr>
              <p:cNvPr id="73749" name="Freeform 21"/>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3750" name="Freeform 22"/>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1"/>
                  </a:gs>
                  <a:gs pos="100000">
                    <a:schemeClr val="accent1">
                      <a:gamma/>
                      <a:shade val="90980"/>
                      <a:invGamma/>
                    </a:schemeClr>
                  </a:gs>
                </a:gsLst>
                <a:path path="rect">
                  <a:fillToRect l="50000" t="50000" r="50000" b="50000"/>
                </a:path>
              </a:gradFill>
              <a:ln w="9525">
                <a:noFill/>
                <a:round/>
                <a:headEnd/>
                <a:tailEnd/>
              </a:ln>
            </p:spPr>
            <p:txBody>
              <a:bodyPr/>
              <a:lstStyle/>
              <a:p>
                <a:endParaRPr lang="en-US"/>
              </a:p>
            </p:txBody>
          </p:sp>
          <p:sp>
            <p:nvSpPr>
              <p:cNvPr id="73751" name="Freeform 23"/>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1"/>
                  </a:gs>
                  <a:gs pos="100000">
                    <a:schemeClr val="accent1">
                      <a:gamma/>
                      <a:shade val="87843"/>
                      <a:invGamma/>
                    </a:schemeClr>
                  </a:gs>
                </a:gsLst>
                <a:lin ang="0" scaled="1"/>
              </a:gradFill>
              <a:ln w="9525">
                <a:noFill/>
                <a:round/>
                <a:headEnd/>
                <a:tailEnd/>
              </a:ln>
            </p:spPr>
            <p:txBody>
              <a:bodyPr/>
              <a:lstStyle/>
              <a:p>
                <a:endParaRPr lang="en-US"/>
              </a:p>
            </p:txBody>
          </p:sp>
          <p:sp>
            <p:nvSpPr>
              <p:cNvPr id="73752" name="Freeform 24"/>
              <p:cNvSpPr>
                <a:spLocks/>
              </p:cNvSpPr>
              <p:nvPr/>
            </p:nvSpPr>
            <p:spPr bwMode="hidden">
              <a:xfrm>
                <a:off x="4175" y="4050"/>
                <a:ext cx="180" cy="132"/>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1"/>
                  </a:gs>
                  <a:gs pos="100000">
                    <a:schemeClr val="accent1">
                      <a:gamma/>
                      <a:shade val="87843"/>
                      <a:invGamma/>
                    </a:schemeClr>
                  </a:gs>
                </a:gsLst>
                <a:lin ang="18900000" scaled="1"/>
              </a:gradFill>
              <a:ln w="9525">
                <a:noFill/>
                <a:round/>
                <a:headEnd/>
                <a:tailEnd/>
              </a:ln>
            </p:spPr>
            <p:txBody>
              <a:bodyPr/>
              <a:lstStyle/>
              <a:p>
                <a:endParaRPr lang="en-US"/>
              </a:p>
            </p:txBody>
          </p:sp>
          <p:sp>
            <p:nvSpPr>
              <p:cNvPr id="73753" name="Freeform 25"/>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1">
                      <a:gamma/>
                      <a:shade val="90980"/>
                      <a:invGamma/>
                    </a:schemeClr>
                  </a:gs>
                  <a:gs pos="100000">
                    <a:schemeClr val="accent1"/>
                  </a:gs>
                </a:gsLst>
                <a:lin ang="5400000" scaled="1"/>
              </a:gradFill>
              <a:ln w="9525">
                <a:noFill/>
                <a:round/>
                <a:headEnd/>
                <a:tailEnd/>
              </a:ln>
            </p:spPr>
            <p:txBody>
              <a:bodyPr/>
              <a:lstStyle/>
              <a:p>
                <a:endParaRPr lang="en-US"/>
              </a:p>
            </p:txBody>
          </p:sp>
          <p:sp>
            <p:nvSpPr>
              <p:cNvPr id="73754" name="Freeform 26"/>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1"/>
                  </a:gs>
                  <a:gs pos="100000">
                    <a:schemeClr val="accent1">
                      <a:gamma/>
                      <a:shade val="84706"/>
                      <a:invGamma/>
                    </a:schemeClr>
                  </a:gs>
                </a:gsLst>
                <a:lin ang="2700000" scaled="1"/>
              </a:gradFill>
              <a:ln w="9525">
                <a:noFill/>
                <a:round/>
                <a:headEnd/>
                <a:tailEnd/>
              </a:ln>
            </p:spPr>
            <p:txBody>
              <a:bodyPr/>
              <a:lstStyle/>
              <a:p>
                <a:endParaRPr lang="en-US"/>
              </a:p>
            </p:txBody>
          </p:sp>
          <p:sp>
            <p:nvSpPr>
              <p:cNvPr id="73755" name="Freeform 27"/>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1"/>
                  </a:gs>
                  <a:gs pos="100000">
                    <a:schemeClr val="accent1">
                      <a:gamma/>
                      <a:shade val="90980"/>
                      <a:invGamma/>
                    </a:schemeClr>
                  </a:gs>
                </a:gsLst>
                <a:lin ang="0" scaled="1"/>
              </a:gradFill>
              <a:ln w="9525">
                <a:noFill/>
                <a:round/>
                <a:headEnd/>
                <a:tailEnd/>
              </a:ln>
            </p:spPr>
            <p:txBody>
              <a:bodyPr/>
              <a:lstStyle/>
              <a:p>
                <a:endParaRPr lang="en-US"/>
              </a:p>
            </p:txBody>
          </p:sp>
          <p:sp>
            <p:nvSpPr>
              <p:cNvPr id="73756" name="Freeform 28"/>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1"/>
                  </a:gs>
                  <a:gs pos="100000">
                    <a:schemeClr val="accent1">
                      <a:gamma/>
                      <a:shade val="81961"/>
                      <a:invGamma/>
                    </a:schemeClr>
                  </a:gs>
                </a:gsLst>
                <a:lin ang="5400000" scaled="1"/>
              </a:gradFill>
              <a:ln w="9525">
                <a:noFill/>
                <a:round/>
                <a:headEnd/>
                <a:tailEnd/>
              </a:ln>
            </p:spPr>
            <p:txBody>
              <a:bodyPr/>
              <a:lstStyle/>
              <a:p>
                <a:endParaRPr lang="en-US"/>
              </a:p>
            </p:txBody>
          </p:sp>
          <p:sp>
            <p:nvSpPr>
              <p:cNvPr id="73757" name="Freeform 29"/>
              <p:cNvSpPr>
                <a:spLocks/>
              </p:cNvSpPr>
              <p:nvPr/>
            </p:nvSpPr>
            <p:spPr bwMode="hidden">
              <a:xfrm>
                <a:off x="2068" y="3685"/>
                <a:ext cx="835" cy="150"/>
              </a:xfrm>
              <a:custGeom>
                <a:avLst/>
                <a:gdLst/>
                <a:ahLst/>
                <a:cxnLst>
                  <a:cxn ang="0">
                    <a:pos x="518" y="18"/>
                  </a:cxn>
                  <a:cxn ang="0">
                    <a:pos x="597" y="24"/>
                  </a:cxn>
                  <a:cxn ang="0">
                    <a:pos x="682" y="30"/>
                  </a:cxn>
                  <a:cxn ang="0">
                    <a:pos x="755" y="42"/>
                  </a:cxn>
                  <a:cxn ang="0">
                    <a:pos x="828" y="60"/>
                  </a:cxn>
                  <a:cxn ang="0">
                    <a:pos x="835" y="42"/>
                  </a:cxn>
                  <a:cxn ang="0">
                    <a:pos x="761" y="24"/>
                  </a:cxn>
                  <a:cxn ang="0">
                    <a:pos x="688" y="12"/>
                  </a:cxn>
                  <a:cxn ang="0">
                    <a:pos x="603" y="6"/>
                  </a:cxn>
                  <a:cxn ang="0">
                    <a:pos x="518" y="0"/>
                  </a:cxn>
                  <a:cxn ang="0">
                    <a:pos x="372" y="12"/>
                  </a:cxn>
                  <a:cxn ang="0">
                    <a:pos x="232" y="36"/>
                  </a:cxn>
                  <a:cxn ang="0">
                    <a:pos x="110" y="78"/>
                  </a:cxn>
                  <a:cxn ang="0">
                    <a:pos x="0" y="132"/>
                  </a:cxn>
                  <a:cxn ang="0">
                    <a:pos x="19" y="150"/>
                  </a:cxn>
                  <a:cxn ang="0">
                    <a:pos x="122" y="96"/>
                  </a:cxn>
                  <a:cxn ang="0">
                    <a:pos x="244" y="54"/>
                  </a:cxn>
                  <a:cxn ang="0">
                    <a:pos x="378" y="30"/>
                  </a:cxn>
                  <a:cxn ang="0">
                    <a:pos x="518" y="18"/>
                  </a:cxn>
                  <a:cxn ang="0">
                    <a:pos x="518" y="18"/>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w="9525">
                <a:noFill/>
                <a:round/>
                <a:headEnd/>
                <a:tailEnd/>
              </a:ln>
            </p:spPr>
            <p:txBody>
              <a:bodyPr/>
              <a:lstStyle/>
              <a:p>
                <a:endParaRPr lang="en-US"/>
              </a:p>
            </p:txBody>
          </p:sp>
          <p:sp>
            <p:nvSpPr>
              <p:cNvPr id="73758" name="Freeform 30"/>
              <p:cNvSpPr>
                <a:spLocks/>
              </p:cNvSpPr>
              <p:nvPr/>
            </p:nvSpPr>
            <p:spPr bwMode="hidden">
              <a:xfrm>
                <a:off x="1867" y="3853"/>
                <a:ext cx="171" cy="461"/>
              </a:xfrm>
              <a:custGeom>
                <a:avLst/>
                <a:gdLst/>
                <a:ahLst/>
                <a:cxnLst>
                  <a:cxn ang="0">
                    <a:pos x="31" y="263"/>
                  </a:cxn>
                  <a:cxn ang="0">
                    <a:pos x="43" y="191"/>
                  </a:cxn>
                  <a:cxn ang="0">
                    <a:pos x="67" y="131"/>
                  </a:cxn>
                  <a:cxn ang="0">
                    <a:pos x="116" y="72"/>
                  </a:cxn>
                  <a:cxn ang="0">
                    <a:pos x="171" y="18"/>
                  </a:cxn>
                  <a:cxn ang="0">
                    <a:pos x="153" y="0"/>
                  </a:cxn>
                  <a:cxn ang="0">
                    <a:pos x="86" y="60"/>
                  </a:cxn>
                  <a:cxn ang="0">
                    <a:pos x="43" y="120"/>
                  </a:cxn>
                  <a:cxn ang="0">
                    <a:pos x="13" y="191"/>
                  </a:cxn>
                  <a:cxn ang="0">
                    <a:pos x="0" y="263"/>
                  </a:cxn>
                  <a:cxn ang="0">
                    <a:pos x="6" y="317"/>
                  </a:cxn>
                  <a:cxn ang="0">
                    <a:pos x="25" y="365"/>
                  </a:cxn>
                  <a:cxn ang="0">
                    <a:pos x="49" y="413"/>
                  </a:cxn>
                  <a:cxn ang="0">
                    <a:pos x="86" y="461"/>
                  </a:cxn>
                  <a:cxn ang="0">
                    <a:pos x="122" y="461"/>
                  </a:cxn>
                  <a:cxn ang="0">
                    <a:pos x="86" y="413"/>
                  </a:cxn>
                  <a:cxn ang="0">
                    <a:pos x="55" y="365"/>
                  </a:cxn>
                  <a:cxn ang="0">
                    <a:pos x="37" y="317"/>
                  </a:cxn>
                  <a:cxn ang="0">
                    <a:pos x="31" y="263"/>
                  </a:cxn>
                  <a:cxn ang="0">
                    <a:pos x="31" y="263"/>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w="9525">
                <a:noFill/>
                <a:round/>
                <a:headEnd/>
                <a:tailEnd/>
              </a:ln>
            </p:spPr>
            <p:txBody>
              <a:bodyPr/>
              <a:lstStyle/>
              <a:p>
                <a:endParaRPr lang="en-US"/>
              </a:p>
            </p:txBody>
          </p:sp>
          <p:sp>
            <p:nvSpPr>
              <p:cNvPr id="73759" name="Freeform 31"/>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3760" name="Freeform 32"/>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3761" name="Freeform 33"/>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1"/>
                  </a:gs>
                  <a:gs pos="100000">
                    <a:schemeClr val="accent1">
                      <a:gamma/>
                      <a:shade val="87843"/>
                      <a:invGamma/>
                    </a:schemeClr>
                  </a:gs>
                </a:gsLst>
                <a:lin ang="5400000" scaled="1"/>
              </a:gradFill>
              <a:ln w="9525">
                <a:noFill/>
                <a:round/>
                <a:headEnd/>
                <a:tailEnd/>
              </a:ln>
            </p:spPr>
            <p:txBody>
              <a:bodyPr/>
              <a:lstStyle/>
              <a:p>
                <a:endParaRPr lang="en-US"/>
              </a:p>
            </p:txBody>
          </p:sp>
          <p:sp>
            <p:nvSpPr>
              <p:cNvPr id="73762" name="Freeform 34"/>
              <p:cNvSpPr>
                <a:spLocks/>
              </p:cNvSpPr>
              <p:nvPr/>
            </p:nvSpPr>
            <p:spPr bwMode="hidden">
              <a:xfrm>
                <a:off x="1776" y="3673"/>
                <a:ext cx="481" cy="641"/>
              </a:xfrm>
              <a:custGeom>
                <a:avLst/>
                <a:gdLst/>
                <a:ahLst/>
                <a:cxnLst>
                  <a:cxn ang="0">
                    <a:pos x="18" y="443"/>
                  </a:cxn>
                  <a:cxn ang="0">
                    <a:pos x="24" y="371"/>
                  </a:cxn>
                  <a:cxn ang="0">
                    <a:pos x="55" y="305"/>
                  </a:cxn>
                  <a:cxn ang="0">
                    <a:pos x="91" y="246"/>
                  </a:cxn>
                  <a:cxn ang="0">
                    <a:pos x="146" y="186"/>
                  </a:cxn>
                  <a:cxn ang="0">
                    <a:pos x="213" y="132"/>
                  </a:cxn>
                  <a:cxn ang="0">
                    <a:pos x="292" y="84"/>
                  </a:cxn>
                  <a:cxn ang="0">
                    <a:pos x="384" y="48"/>
                  </a:cxn>
                  <a:cxn ang="0">
                    <a:pos x="481" y="12"/>
                  </a:cxn>
                  <a:cxn ang="0">
                    <a:pos x="457" y="0"/>
                  </a:cxn>
                  <a:cxn ang="0">
                    <a:pos x="359" y="36"/>
                  </a:cxn>
                  <a:cxn ang="0">
                    <a:pos x="274" y="78"/>
                  </a:cxn>
                  <a:cxn ang="0">
                    <a:pos x="195" y="126"/>
                  </a:cxn>
                  <a:cxn ang="0">
                    <a:pos x="128" y="180"/>
                  </a:cxn>
                  <a:cxn ang="0">
                    <a:pos x="73" y="240"/>
                  </a:cxn>
                  <a:cxn ang="0">
                    <a:pos x="37" y="305"/>
                  </a:cxn>
                  <a:cxn ang="0">
                    <a:pos x="6" y="371"/>
                  </a:cxn>
                  <a:cxn ang="0">
                    <a:pos x="0" y="443"/>
                  </a:cxn>
                  <a:cxn ang="0">
                    <a:pos x="6" y="497"/>
                  </a:cxn>
                  <a:cxn ang="0">
                    <a:pos x="18" y="545"/>
                  </a:cxn>
                  <a:cxn ang="0">
                    <a:pos x="43" y="593"/>
                  </a:cxn>
                  <a:cxn ang="0">
                    <a:pos x="73" y="641"/>
                  </a:cxn>
                  <a:cxn ang="0">
                    <a:pos x="97" y="641"/>
                  </a:cxn>
                  <a:cxn ang="0">
                    <a:pos x="67" y="593"/>
                  </a:cxn>
                  <a:cxn ang="0">
                    <a:pos x="43" y="545"/>
                  </a:cxn>
                  <a:cxn ang="0">
                    <a:pos x="24" y="497"/>
                  </a:cxn>
                  <a:cxn ang="0">
                    <a:pos x="18" y="443"/>
                  </a:cxn>
                  <a:cxn ang="0">
                    <a:pos x="18" y="443"/>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w="9525">
                <a:noFill/>
                <a:round/>
                <a:headEnd/>
                <a:tailEnd/>
              </a:ln>
            </p:spPr>
            <p:txBody>
              <a:bodyPr/>
              <a:lstStyle/>
              <a:p>
                <a:endParaRPr lang="en-US"/>
              </a:p>
            </p:txBody>
          </p:sp>
          <p:sp>
            <p:nvSpPr>
              <p:cNvPr id="73763" name="Freeform 35"/>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3764" name="Freeform 36"/>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3765" name="Freeform 37"/>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1">
                      <a:gamma/>
                      <a:tint val="94118"/>
                      <a:invGamma/>
                    </a:schemeClr>
                  </a:gs>
                  <a:gs pos="100000">
                    <a:schemeClr val="accent1"/>
                  </a:gs>
                </a:gsLst>
                <a:lin ang="5400000" scaled="1"/>
              </a:gradFill>
              <a:ln w="9525">
                <a:noFill/>
                <a:round/>
                <a:headEnd/>
                <a:tailEnd/>
              </a:ln>
            </p:spPr>
            <p:txBody>
              <a:bodyPr/>
              <a:lstStyle/>
              <a:p>
                <a:endParaRPr lang="en-US"/>
              </a:p>
            </p:txBody>
          </p:sp>
          <p:sp>
            <p:nvSpPr>
              <p:cNvPr id="73766" name="Freeform 38"/>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3767" name="Freeform 39"/>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3768" name="Freeform 40"/>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3769" name="Freeform 41"/>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1"/>
                  </a:gs>
                  <a:gs pos="100000">
                    <a:schemeClr val="accent1">
                      <a:gamma/>
                      <a:shade val="94118"/>
                      <a:invGamma/>
                    </a:schemeClr>
                  </a:gs>
                </a:gsLst>
                <a:lin ang="5400000" scaled="1"/>
              </a:gradFill>
              <a:ln w="9525">
                <a:noFill/>
                <a:round/>
                <a:headEnd/>
                <a:tailEnd/>
              </a:ln>
            </p:spPr>
            <p:txBody>
              <a:bodyPr/>
              <a:lstStyle/>
              <a:p>
                <a:endParaRPr lang="en-US"/>
              </a:p>
            </p:txBody>
          </p:sp>
          <p:sp>
            <p:nvSpPr>
              <p:cNvPr id="73770" name="Freeform 42"/>
              <p:cNvSpPr>
                <a:spLocks/>
              </p:cNvSpPr>
              <p:nvPr/>
            </p:nvSpPr>
            <p:spPr bwMode="hidden">
              <a:xfrm>
                <a:off x="4445" y="3552"/>
                <a:ext cx="717" cy="431"/>
              </a:xfrm>
              <a:custGeom>
                <a:avLst/>
                <a:gdLst/>
                <a:ahLst/>
                <a:cxnLst>
                  <a:cxn ang="0">
                    <a:pos x="693" y="216"/>
                  </a:cxn>
                  <a:cxn ang="0">
                    <a:pos x="687" y="257"/>
                  </a:cxn>
                  <a:cxn ang="0">
                    <a:pos x="669" y="293"/>
                  </a:cxn>
                  <a:cxn ang="0">
                    <a:pos x="633" y="329"/>
                  </a:cxn>
                  <a:cxn ang="0">
                    <a:pos x="598" y="359"/>
                  </a:cxn>
                  <a:cxn ang="0">
                    <a:pos x="544" y="383"/>
                  </a:cxn>
                  <a:cxn ang="0">
                    <a:pos x="490" y="401"/>
                  </a:cxn>
                  <a:cxn ang="0">
                    <a:pos x="424" y="413"/>
                  </a:cxn>
                  <a:cxn ang="0">
                    <a:pos x="359" y="419"/>
                  </a:cxn>
                  <a:cxn ang="0">
                    <a:pos x="293" y="413"/>
                  </a:cxn>
                  <a:cxn ang="0">
                    <a:pos x="227" y="401"/>
                  </a:cxn>
                  <a:cxn ang="0">
                    <a:pos x="173" y="383"/>
                  </a:cxn>
                  <a:cxn ang="0">
                    <a:pos x="119" y="359"/>
                  </a:cxn>
                  <a:cxn ang="0">
                    <a:pos x="84" y="329"/>
                  </a:cxn>
                  <a:cxn ang="0">
                    <a:pos x="48" y="293"/>
                  </a:cxn>
                  <a:cxn ang="0">
                    <a:pos x="30" y="257"/>
                  </a:cxn>
                  <a:cxn ang="0">
                    <a:pos x="24" y="216"/>
                  </a:cxn>
                  <a:cxn ang="0">
                    <a:pos x="30" y="174"/>
                  </a:cxn>
                  <a:cxn ang="0">
                    <a:pos x="48" y="138"/>
                  </a:cxn>
                  <a:cxn ang="0">
                    <a:pos x="84" y="102"/>
                  </a:cxn>
                  <a:cxn ang="0">
                    <a:pos x="119" y="72"/>
                  </a:cxn>
                  <a:cxn ang="0">
                    <a:pos x="173" y="48"/>
                  </a:cxn>
                  <a:cxn ang="0">
                    <a:pos x="227" y="30"/>
                  </a:cxn>
                  <a:cxn ang="0">
                    <a:pos x="293" y="18"/>
                  </a:cxn>
                  <a:cxn ang="0">
                    <a:pos x="359" y="12"/>
                  </a:cxn>
                  <a:cxn ang="0">
                    <a:pos x="418" y="18"/>
                  </a:cxn>
                  <a:cxn ang="0">
                    <a:pos x="478" y="30"/>
                  </a:cxn>
                  <a:cxn ang="0">
                    <a:pos x="532" y="48"/>
                  </a:cxn>
                  <a:cxn ang="0">
                    <a:pos x="580" y="66"/>
                  </a:cxn>
                  <a:cxn ang="0">
                    <a:pos x="586" y="48"/>
                  </a:cxn>
                  <a:cxn ang="0">
                    <a:pos x="478" y="12"/>
                  </a:cxn>
                  <a:cxn ang="0">
                    <a:pos x="418" y="6"/>
                  </a:cxn>
                  <a:cxn ang="0">
                    <a:pos x="359" y="0"/>
                  </a:cxn>
                  <a:cxn ang="0">
                    <a:pos x="287" y="6"/>
                  </a:cxn>
                  <a:cxn ang="0">
                    <a:pos x="221" y="18"/>
                  </a:cxn>
                  <a:cxn ang="0">
                    <a:pos x="161" y="36"/>
                  </a:cxn>
                  <a:cxn ang="0">
                    <a:pos x="107" y="66"/>
                  </a:cxn>
                  <a:cxn ang="0">
                    <a:pos x="60" y="96"/>
                  </a:cxn>
                  <a:cxn ang="0">
                    <a:pos x="30" y="132"/>
                  </a:cxn>
                  <a:cxn ang="0">
                    <a:pos x="6" y="174"/>
                  </a:cxn>
                  <a:cxn ang="0">
                    <a:pos x="0" y="216"/>
                  </a:cxn>
                  <a:cxn ang="0">
                    <a:pos x="6" y="257"/>
                  </a:cxn>
                  <a:cxn ang="0">
                    <a:pos x="30" y="299"/>
                  </a:cxn>
                  <a:cxn ang="0">
                    <a:pos x="60" y="335"/>
                  </a:cxn>
                  <a:cxn ang="0">
                    <a:pos x="107" y="371"/>
                  </a:cxn>
                  <a:cxn ang="0">
                    <a:pos x="161" y="395"/>
                  </a:cxn>
                  <a:cxn ang="0">
                    <a:pos x="221" y="413"/>
                  </a:cxn>
                  <a:cxn ang="0">
                    <a:pos x="287" y="425"/>
                  </a:cxn>
                  <a:cxn ang="0">
                    <a:pos x="359" y="431"/>
                  </a:cxn>
                  <a:cxn ang="0">
                    <a:pos x="430" y="425"/>
                  </a:cxn>
                  <a:cxn ang="0">
                    <a:pos x="496" y="413"/>
                  </a:cxn>
                  <a:cxn ang="0">
                    <a:pos x="562" y="395"/>
                  </a:cxn>
                  <a:cxn ang="0">
                    <a:pos x="610" y="371"/>
                  </a:cxn>
                  <a:cxn ang="0">
                    <a:pos x="657" y="335"/>
                  </a:cxn>
                  <a:cxn ang="0">
                    <a:pos x="687" y="299"/>
                  </a:cxn>
                  <a:cxn ang="0">
                    <a:pos x="711" y="257"/>
                  </a:cxn>
                  <a:cxn ang="0">
                    <a:pos x="717" y="216"/>
                  </a:cxn>
                  <a:cxn ang="0">
                    <a:pos x="717" y="204"/>
                  </a:cxn>
                  <a:cxn ang="0">
                    <a:pos x="711" y="192"/>
                  </a:cxn>
                  <a:cxn ang="0">
                    <a:pos x="687" y="198"/>
                  </a:cxn>
                  <a:cxn ang="0">
                    <a:pos x="693" y="210"/>
                  </a:cxn>
                  <a:cxn ang="0">
                    <a:pos x="693" y="216"/>
                  </a:cxn>
                  <a:cxn ang="0">
                    <a:pos x="693" y="216"/>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rotWithShape="0">
                <a:gsLst>
                  <a:gs pos="0">
                    <a:schemeClr val="accent1"/>
                  </a:gs>
                  <a:gs pos="100000">
                    <a:schemeClr val="accent1">
                      <a:gamma/>
                      <a:shade val="96863"/>
                      <a:invGamma/>
                    </a:schemeClr>
                  </a:gs>
                </a:gsLst>
                <a:lin ang="5400000" scaled="1"/>
              </a:gradFill>
              <a:ln w="9525">
                <a:noFill/>
                <a:round/>
                <a:headEnd/>
                <a:tailEnd/>
              </a:ln>
            </p:spPr>
            <p:txBody>
              <a:bodyPr/>
              <a:lstStyle/>
              <a:p>
                <a:endParaRPr lang="en-US"/>
              </a:p>
            </p:txBody>
          </p:sp>
          <p:sp>
            <p:nvSpPr>
              <p:cNvPr id="73771" name="Freeform 43"/>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1">
                      <a:gamma/>
                      <a:tint val="96863"/>
                      <a:invGamma/>
                    </a:schemeClr>
                  </a:gs>
                  <a:gs pos="100000">
                    <a:schemeClr val="accent1"/>
                  </a:gs>
                </a:gsLst>
                <a:lin ang="0" scaled="1"/>
              </a:gradFill>
              <a:ln w="9525">
                <a:noFill/>
                <a:round/>
                <a:headEnd/>
                <a:tailEnd/>
              </a:ln>
            </p:spPr>
            <p:txBody>
              <a:bodyPr/>
              <a:lstStyle/>
              <a:p>
                <a:endParaRPr lang="en-US"/>
              </a:p>
            </p:txBody>
          </p:sp>
          <p:sp>
            <p:nvSpPr>
              <p:cNvPr id="73772" name="Freeform 44"/>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3773" name="Freeform 45"/>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1">
                      <a:gamma/>
                      <a:tint val="96863"/>
                      <a:invGamma/>
                    </a:schemeClr>
                  </a:gs>
                  <a:gs pos="100000">
                    <a:schemeClr val="accent1"/>
                  </a:gs>
                </a:gsLst>
                <a:lin ang="5400000" scaled="1"/>
              </a:gradFill>
              <a:ln w="9525">
                <a:noFill/>
                <a:round/>
                <a:headEnd/>
                <a:tailEnd/>
              </a:ln>
            </p:spPr>
            <p:txBody>
              <a:bodyPr/>
              <a:lstStyle/>
              <a:p>
                <a:endParaRPr lang="en-US"/>
              </a:p>
            </p:txBody>
          </p:sp>
          <p:sp>
            <p:nvSpPr>
              <p:cNvPr id="73774" name="Freeform 46"/>
              <p:cNvSpPr>
                <a:spLocks/>
              </p:cNvSpPr>
              <p:nvPr/>
            </p:nvSpPr>
            <p:spPr bwMode="hidden">
              <a:xfrm>
                <a:off x="5280" y="3186"/>
                <a:ext cx="383" cy="96"/>
              </a:xfrm>
              <a:custGeom>
                <a:avLst/>
                <a:gdLst/>
                <a:ahLst/>
                <a:cxnLst>
                  <a:cxn ang="0">
                    <a:pos x="209" y="96"/>
                  </a:cxn>
                  <a:cxn ang="0">
                    <a:pos x="143" y="90"/>
                  </a:cxn>
                  <a:cxn ang="0">
                    <a:pos x="83" y="66"/>
                  </a:cxn>
                  <a:cxn ang="0">
                    <a:pos x="35" y="36"/>
                  </a:cxn>
                  <a:cxn ang="0">
                    <a:pos x="6" y="0"/>
                  </a:cxn>
                  <a:cxn ang="0">
                    <a:pos x="0" y="6"/>
                  </a:cxn>
                  <a:cxn ang="0">
                    <a:pos x="29" y="42"/>
                  </a:cxn>
                  <a:cxn ang="0">
                    <a:pos x="77" y="72"/>
                  </a:cxn>
                  <a:cxn ang="0">
                    <a:pos x="137" y="90"/>
                  </a:cxn>
                  <a:cxn ang="0">
                    <a:pos x="209" y="96"/>
                  </a:cxn>
                  <a:cxn ang="0">
                    <a:pos x="263" y="90"/>
                  </a:cxn>
                  <a:cxn ang="0">
                    <a:pos x="311" y="84"/>
                  </a:cxn>
                  <a:cxn ang="0">
                    <a:pos x="352" y="66"/>
                  </a:cxn>
                  <a:cxn ang="0">
                    <a:pos x="382" y="42"/>
                  </a:cxn>
                  <a:cxn ang="0">
                    <a:pos x="376" y="42"/>
                  </a:cxn>
                  <a:cxn ang="0">
                    <a:pos x="346" y="66"/>
                  </a:cxn>
                  <a:cxn ang="0">
                    <a:pos x="305" y="78"/>
                  </a:cxn>
                  <a:cxn ang="0">
                    <a:pos x="263" y="90"/>
                  </a:cxn>
                  <a:cxn ang="0">
                    <a:pos x="209" y="96"/>
                  </a:cxn>
                  <a:cxn ang="0">
                    <a:pos x="209" y="96"/>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3775" name="Freeform 47"/>
              <p:cNvSpPr>
                <a:spLocks/>
              </p:cNvSpPr>
              <p:nvPr/>
            </p:nvSpPr>
            <p:spPr bwMode="hidden">
              <a:xfrm>
                <a:off x="5315" y="3024"/>
                <a:ext cx="258" cy="54"/>
              </a:xfrm>
              <a:custGeom>
                <a:avLst/>
                <a:gdLst/>
                <a:ahLst/>
                <a:cxnLst>
                  <a:cxn ang="0">
                    <a:pos x="174" y="0"/>
                  </a:cxn>
                  <a:cxn ang="0">
                    <a:pos x="216" y="6"/>
                  </a:cxn>
                  <a:cxn ang="0">
                    <a:pos x="258" y="12"/>
                  </a:cxn>
                  <a:cxn ang="0">
                    <a:pos x="252" y="6"/>
                  </a:cxn>
                  <a:cxn ang="0">
                    <a:pos x="216" y="0"/>
                  </a:cxn>
                  <a:cxn ang="0">
                    <a:pos x="174" y="0"/>
                  </a:cxn>
                  <a:cxn ang="0">
                    <a:pos x="120" y="6"/>
                  </a:cxn>
                  <a:cxn ang="0">
                    <a:pos x="78" y="12"/>
                  </a:cxn>
                  <a:cxn ang="0">
                    <a:pos x="36" y="30"/>
                  </a:cxn>
                  <a:cxn ang="0">
                    <a:pos x="0" y="48"/>
                  </a:cxn>
                  <a:cxn ang="0">
                    <a:pos x="6" y="54"/>
                  </a:cxn>
                  <a:cxn ang="0">
                    <a:pos x="36" y="36"/>
                  </a:cxn>
                  <a:cxn ang="0">
                    <a:pos x="78" y="18"/>
                  </a:cxn>
                  <a:cxn ang="0">
                    <a:pos x="120" y="6"/>
                  </a:cxn>
                  <a:cxn ang="0">
                    <a:pos x="174" y="0"/>
                  </a:cxn>
                  <a:cxn ang="0">
                    <a:pos x="174" y="0"/>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3776" name="Freeform 48"/>
              <p:cNvSpPr>
                <a:spLocks/>
              </p:cNvSpPr>
              <p:nvPr/>
            </p:nvSpPr>
            <p:spPr bwMode="hidden">
              <a:xfrm>
                <a:off x="5645" y="3066"/>
                <a:ext cx="60" cy="156"/>
              </a:xfrm>
              <a:custGeom>
                <a:avLst/>
                <a:gdLst/>
                <a:ahLst/>
                <a:cxnLst>
                  <a:cxn ang="0">
                    <a:pos x="54" y="90"/>
                  </a:cxn>
                  <a:cxn ang="0">
                    <a:pos x="48" y="126"/>
                  </a:cxn>
                  <a:cxn ang="0">
                    <a:pos x="24" y="156"/>
                  </a:cxn>
                  <a:cxn ang="0">
                    <a:pos x="30" y="156"/>
                  </a:cxn>
                  <a:cxn ang="0">
                    <a:pos x="54" y="126"/>
                  </a:cxn>
                  <a:cxn ang="0">
                    <a:pos x="60" y="90"/>
                  </a:cxn>
                  <a:cxn ang="0">
                    <a:pos x="54" y="66"/>
                  </a:cxn>
                  <a:cxn ang="0">
                    <a:pos x="48" y="42"/>
                  </a:cxn>
                  <a:cxn ang="0">
                    <a:pos x="30" y="18"/>
                  </a:cxn>
                  <a:cxn ang="0">
                    <a:pos x="6" y="0"/>
                  </a:cxn>
                  <a:cxn ang="0">
                    <a:pos x="0" y="6"/>
                  </a:cxn>
                  <a:cxn ang="0">
                    <a:pos x="24" y="24"/>
                  </a:cxn>
                  <a:cxn ang="0">
                    <a:pos x="42" y="42"/>
                  </a:cxn>
                  <a:cxn ang="0">
                    <a:pos x="48" y="66"/>
                  </a:cxn>
                  <a:cxn ang="0">
                    <a:pos x="54" y="90"/>
                  </a:cxn>
                  <a:cxn ang="0">
                    <a:pos x="54" y="90"/>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3777" name="Freeform 49"/>
              <p:cNvSpPr>
                <a:spLocks/>
              </p:cNvSpPr>
              <p:nvPr/>
            </p:nvSpPr>
            <p:spPr bwMode="hidden">
              <a:xfrm>
                <a:off x="5375" y="3246"/>
                <a:ext cx="192" cy="18"/>
              </a:xfrm>
              <a:custGeom>
                <a:avLst/>
                <a:gdLst/>
                <a:ahLst/>
                <a:cxnLst>
                  <a:cxn ang="0">
                    <a:pos x="114" y="12"/>
                  </a:cxn>
                  <a:cxn ang="0">
                    <a:pos x="72" y="6"/>
                  </a:cxn>
                  <a:cxn ang="0">
                    <a:pos x="30" y="0"/>
                  </a:cxn>
                  <a:cxn ang="0">
                    <a:pos x="0" y="0"/>
                  </a:cxn>
                  <a:cxn ang="0">
                    <a:pos x="54" y="12"/>
                  </a:cxn>
                  <a:cxn ang="0">
                    <a:pos x="114" y="18"/>
                  </a:cxn>
                  <a:cxn ang="0">
                    <a:pos x="156" y="18"/>
                  </a:cxn>
                  <a:cxn ang="0">
                    <a:pos x="192" y="12"/>
                  </a:cxn>
                  <a:cxn ang="0">
                    <a:pos x="186" y="0"/>
                  </a:cxn>
                  <a:cxn ang="0">
                    <a:pos x="150" y="6"/>
                  </a:cxn>
                  <a:cxn ang="0">
                    <a:pos x="114" y="12"/>
                  </a:cxn>
                  <a:cxn ang="0">
                    <a:pos x="114" y="12"/>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3778" name="Freeform 50"/>
              <p:cNvSpPr>
                <a:spLocks/>
              </p:cNvSpPr>
              <p:nvPr/>
            </p:nvSpPr>
            <p:spPr bwMode="hidden">
              <a:xfrm>
                <a:off x="5304" y="3042"/>
                <a:ext cx="161" cy="186"/>
              </a:xfrm>
              <a:custGeom>
                <a:avLst/>
                <a:gdLst/>
                <a:ahLst/>
                <a:cxnLst>
                  <a:cxn ang="0">
                    <a:pos x="11" y="114"/>
                  </a:cxn>
                  <a:cxn ang="0">
                    <a:pos x="17" y="96"/>
                  </a:cxn>
                  <a:cxn ang="0">
                    <a:pos x="23" y="78"/>
                  </a:cxn>
                  <a:cxn ang="0">
                    <a:pos x="53" y="42"/>
                  </a:cxn>
                  <a:cxn ang="0">
                    <a:pos x="101" y="18"/>
                  </a:cxn>
                  <a:cxn ang="0">
                    <a:pos x="155" y="6"/>
                  </a:cxn>
                  <a:cxn ang="0">
                    <a:pos x="161" y="0"/>
                  </a:cxn>
                  <a:cxn ang="0">
                    <a:pos x="95" y="12"/>
                  </a:cxn>
                  <a:cxn ang="0">
                    <a:pos x="47" y="36"/>
                  </a:cxn>
                  <a:cxn ang="0">
                    <a:pos x="11" y="72"/>
                  </a:cxn>
                  <a:cxn ang="0">
                    <a:pos x="5" y="90"/>
                  </a:cxn>
                  <a:cxn ang="0">
                    <a:pos x="0" y="114"/>
                  </a:cxn>
                  <a:cxn ang="0">
                    <a:pos x="11" y="150"/>
                  </a:cxn>
                  <a:cxn ang="0">
                    <a:pos x="23" y="168"/>
                  </a:cxn>
                  <a:cxn ang="0">
                    <a:pos x="41" y="186"/>
                  </a:cxn>
                  <a:cxn ang="0">
                    <a:pos x="65" y="186"/>
                  </a:cxn>
                  <a:cxn ang="0">
                    <a:pos x="41" y="168"/>
                  </a:cxn>
                  <a:cxn ang="0">
                    <a:pos x="23" y="150"/>
                  </a:cxn>
                  <a:cxn ang="0">
                    <a:pos x="17" y="132"/>
                  </a:cxn>
                  <a:cxn ang="0">
                    <a:pos x="11" y="114"/>
                  </a:cxn>
                  <a:cxn ang="0">
                    <a:pos x="11" y="114"/>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73779" name="Freeform 51"/>
              <p:cNvSpPr>
                <a:spLocks/>
              </p:cNvSpPr>
              <p:nvPr/>
            </p:nvSpPr>
            <p:spPr bwMode="hidden">
              <a:xfrm>
                <a:off x="5489" y="3042"/>
                <a:ext cx="186" cy="210"/>
              </a:xfrm>
              <a:custGeom>
                <a:avLst/>
                <a:gdLst/>
                <a:ahLst/>
                <a:cxnLst>
                  <a:cxn ang="0">
                    <a:pos x="0" y="6"/>
                  </a:cxn>
                  <a:cxn ang="0">
                    <a:pos x="66" y="12"/>
                  </a:cxn>
                  <a:cxn ang="0">
                    <a:pos x="119" y="36"/>
                  </a:cxn>
                  <a:cxn ang="0">
                    <a:pos x="155" y="72"/>
                  </a:cxn>
                  <a:cxn ang="0">
                    <a:pos x="161" y="90"/>
                  </a:cxn>
                  <a:cxn ang="0">
                    <a:pos x="167" y="114"/>
                  </a:cxn>
                  <a:cxn ang="0">
                    <a:pos x="161" y="138"/>
                  </a:cxn>
                  <a:cxn ang="0">
                    <a:pos x="149" y="162"/>
                  </a:cxn>
                  <a:cxn ang="0">
                    <a:pos x="119" y="180"/>
                  </a:cxn>
                  <a:cxn ang="0">
                    <a:pos x="90" y="198"/>
                  </a:cxn>
                  <a:cxn ang="0">
                    <a:pos x="96" y="210"/>
                  </a:cxn>
                  <a:cxn ang="0">
                    <a:pos x="131" y="192"/>
                  </a:cxn>
                  <a:cxn ang="0">
                    <a:pos x="161" y="168"/>
                  </a:cxn>
                  <a:cxn ang="0">
                    <a:pos x="179" y="144"/>
                  </a:cxn>
                  <a:cxn ang="0">
                    <a:pos x="185" y="114"/>
                  </a:cxn>
                  <a:cxn ang="0">
                    <a:pos x="179" y="90"/>
                  </a:cxn>
                  <a:cxn ang="0">
                    <a:pos x="173" y="66"/>
                  </a:cxn>
                  <a:cxn ang="0">
                    <a:pos x="155" y="48"/>
                  </a:cxn>
                  <a:cxn ang="0">
                    <a:pos x="131" y="30"/>
                  </a:cxn>
                  <a:cxn ang="0">
                    <a:pos x="72" y="6"/>
                  </a:cxn>
                  <a:cxn ang="0">
                    <a:pos x="0" y="0"/>
                  </a:cxn>
                  <a:cxn ang="0">
                    <a:pos x="0" y="6"/>
                  </a:cxn>
                  <a:cxn ang="0">
                    <a:pos x="0" y="6"/>
                  </a:cxn>
                  <a:cxn ang="0">
                    <a:pos x="0" y="6"/>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rotWithShape="0">
                <a:gsLst>
                  <a:gs pos="0">
                    <a:schemeClr val="bg1"/>
                  </a:gs>
                  <a:gs pos="100000">
                    <a:schemeClr val="accent1"/>
                  </a:gs>
                </a:gsLst>
                <a:lin ang="5400000" scaled="1"/>
              </a:gradFill>
              <a:ln w="9525">
                <a:noFill/>
                <a:round/>
                <a:headEnd/>
                <a:tailEnd/>
              </a:ln>
            </p:spPr>
            <p:txBody>
              <a:bodyPr/>
              <a:lstStyle/>
              <a:p>
                <a:endParaRPr lang="en-US"/>
              </a:p>
            </p:txBody>
          </p:sp>
          <p:sp>
            <p:nvSpPr>
              <p:cNvPr id="73780" name="Freeform 52"/>
              <p:cNvSpPr>
                <a:spLocks noEditPoints="1"/>
              </p:cNvSpPr>
              <p:nvPr/>
            </p:nvSpPr>
            <p:spPr bwMode="hidden">
              <a:xfrm>
                <a:off x="5345" y="3058"/>
                <a:ext cx="299" cy="186"/>
              </a:xfrm>
              <a:custGeom>
                <a:avLst/>
                <a:gdLst/>
                <a:ahLst/>
                <a:cxnLst>
                  <a:cxn ang="0">
                    <a:pos x="150" y="0"/>
                  </a:cxn>
                  <a:cxn ang="0">
                    <a:pos x="90" y="6"/>
                  </a:cxn>
                  <a:cxn ang="0">
                    <a:pos x="42" y="30"/>
                  </a:cxn>
                  <a:cxn ang="0">
                    <a:pos x="12" y="54"/>
                  </a:cxn>
                  <a:cxn ang="0">
                    <a:pos x="6" y="72"/>
                  </a:cxn>
                  <a:cxn ang="0">
                    <a:pos x="0" y="90"/>
                  </a:cxn>
                  <a:cxn ang="0">
                    <a:pos x="6" y="108"/>
                  </a:cxn>
                  <a:cxn ang="0">
                    <a:pos x="12" y="126"/>
                  </a:cxn>
                  <a:cxn ang="0">
                    <a:pos x="42" y="156"/>
                  </a:cxn>
                  <a:cxn ang="0">
                    <a:pos x="90" y="180"/>
                  </a:cxn>
                  <a:cxn ang="0">
                    <a:pos x="150" y="186"/>
                  </a:cxn>
                  <a:cxn ang="0">
                    <a:pos x="209" y="180"/>
                  </a:cxn>
                  <a:cxn ang="0">
                    <a:pos x="257" y="156"/>
                  </a:cxn>
                  <a:cxn ang="0">
                    <a:pos x="287" y="126"/>
                  </a:cxn>
                  <a:cxn ang="0">
                    <a:pos x="299" y="108"/>
                  </a:cxn>
                  <a:cxn ang="0">
                    <a:pos x="299" y="90"/>
                  </a:cxn>
                  <a:cxn ang="0">
                    <a:pos x="299" y="72"/>
                  </a:cxn>
                  <a:cxn ang="0">
                    <a:pos x="287" y="54"/>
                  </a:cxn>
                  <a:cxn ang="0">
                    <a:pos x="257" y="30"/>
                  </a:cxn>
                  <a:cxn ang="0">
                    <a:pos x="209" y="6"/>
                  </a:cxn>
                  <a:cxn ang="0">
                    <a:pos x="150" y="0"/>
                  </a:cxn>
                  <a:cxn ang="0">
                    <a:pos x="150" y="0"/>
                  </a:cxn>
                  <a:cxn ang="0">
                    <a:pos x="150" y="180"/>
                  </a:cxn>
                  <a:cxn ang="0">
                    <a:pos x="96" y="174"/>
                  </a:cxn>
                  <a:cxn ang="0">
                    <a:pos x="48" y="156"/>
                  </a:cxn>
                  <a:cxn ang="0">
                    <a:pos x="18" y="126"/>
                  </a:cxn>
                  <a:cxn ang="0">
                    <a:pos x="12" y="108"/>
                  </a:cxn>
                  <a:cxn ang="0">
                    <a:pos x="6" y="90"/>
                  </a:cxn>
                  <a:cxn ang="0">
                    <a:pos x="12" y="72"/>
                  </a:cxn>
                  <a:cxn ang="0">
                    <a:pos x="18" y="54"/>
                  </a:cxn>
                  <a:cxn ang="0">
                    <a:pos x="48" y="30"/>
                  </a:cxn>
                  <a:cxn ang="0">
                    <a:pos x="96" y="12"/>
                  </a:cxn>
                  <a:cxn ang="0">
                    <a:pos x="150" y="6"/>
                  </a:cxn>
                  <a:cxn ang="0">
                    <a:pos x="203" y="12"/>
                  </a:cxn>
                  <a:cxn ang="0">
                    <a:pos x="251" y="30"/>
                  </a:cxn>
                  <a:cxn ang="0">
                    <a:pos x="281" y="54"/>
                  </a:cxn>
                  <a:cxn ang="0">
                    <a:pos x="293" y="72"/>
                  </a:cxn>
                  <a:cxn ang="0">
                    <a:pos x="293" y="90"/>
                  </a:cxn>
                  <a:cxn ang="0">
                    <a:pos x="293" y="108"/>
                  </a:cxn>
                  <a:cxn ang="0">
                    <a:pos x="281" y="126"/>
                  </a:cxn>
                  <a:cxn ang="0">
                    <a:pos x="251" y="156"/>
                  </a:cxn>
                  <a:cxn ang="0">
                    <a:pos x="203" y="174"/>
                  </a:cxn>
                  <a:cxn ang="0">
                    <a:pos x="150" y="180"/>
                  </a:cxn>
                  <a:cxn ang="0">
                    <a:pos x="150" y="180"/>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rotWithShape="0">
                <a:gsLst>
                  <a:gs pos="0">
                    <a:schemeClr val="accent1"/>
                  </a:gs>
                  <a:gs pos="100000">
                    <a:schemeClr val="bg1"/>
                  </a:gs>
                </a:gsLst>
                <a:lin ang="5400000" scaled="1"/>
              </a:gradFill>
              <a:ln w="9525">
                <a:noFill/>
                <a:round/>
                <a:headEnd/>
                <a:tailEnd/>
              </a:ln>
            </p:spPr>
            <p:txBody>
              <a:bodyPr/>
              <a:lstStyle/>
              <a:p>
                <a:endParaRPr lang="en-US"/>
              </a:p>
            </p:txBody>
          </p:sp>
          <p:sp>
            <p:nvSpPr>
              <p:cNvPr id="73781" name="Oval 53"/>
              <p:cNvSpPr>
                <a:spLocks noChangeArrowheads="1"/>
              </p:cNvSpPr>
              <p:nvPr/>
            </p:nvSpPr>
            <p:spPr bwMode="hidden">
              <a:xfrm>
                <a:off x="3910" y="3948"/>
                <a:ext cx="84" cy="53"/>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grpSp>
            <p:nvGrpSpPr>
              <p:cNvPr id="73782" name="Group 54"/>
              <p:cNvGrpSpPr>
                <a:grpSpLocks/>
              </p:cNvGrpSpPr>
              <p:nvPr userDrawn="1"/>
            </p:nvGrpSpPr>
            <p:grpSpPr bwMode="auto">
              <a:xfrm>
                <a:off x="4546" y="3608"/>
                <a:ext cx="518" cy="319"/>
                <a:chOff x="4546" y="3608"/>
                <a:chExt cx="518" cy="319"/>
              </a:xfrm>
            </p:grpSpPr>
            <p:sp>
              <p:nvSpPr>
                <p:cNvPr id="73783" name="Oval 55"/>
                <p:cNvSpPr>
                  <a:spLocks noChangeArrowheads="1"/>
                </p:cNvSpPr>
                <p:nvPr/>
              </p:nvSpPr>
              <p:spPr bwMode="hidden">
                <a:xfrm>
                  <a:off x="4546" y="3608"/>
                  <a:ext cx="518" cy="319"/>
                </a:xfrm>
                <a:prstGeom prst="ellipse">
                  <a:avLst/>
                </a:prstGeom>
                <a:gradFill rotWithShape="0">
                  <a:gsLst>
                    <a:gs pos="0">
                      <a:schemeClr val="accent1">
                        <a:gamma/>
                        <a:shade val="94118"/>
                        <a:invGamma/>
                      </a:schemeClr>
                    </a:gs>
                    <a:gs pos="100000">
                      <a:schemeClr val="accent1"/>
                    </a:gs>
                  </a:gsLst>
                  <a:lin ang="0" scaled="1"/>
                </a:gradFill>
                <a:ln w="9525">
                  <a:noFill/>
                  <a:round/>
                  <a:headEnd/>
                  <a:tailEnd/>
                </a:ln>
                <a:effectLst/>
              </p:spPr>
              <p:txBody>
                <a:bodyPr/>
                <a:lstStyle/>
                <a:p>
                  <a:endParaRPr lang="en-US"/>
                </a:p>
              </p:txBody>
            </p:sp>
            <p:sp>
              <p:nvSpPr>
                <p:cNvPr id="73784" name="Oval 56"/>
                <p:cNvSpPr>
                  <a:spLocks noChangeArrowheads="1"/>
                </p:cNvSpPr>
                <p:nvPr/>
              </p:nvSpPr>
              <p:spPr bwMode="hidden">
                <a:xfrm>
                  <a:off x="4578" y="3630"/>
                  <a:ext cx="446" cy="271"/>
                </a:xfrm>
                <a:prstGeom prst="ellipse">
                  <a:avLst/>
                </a:prstGeom>
                <a:gradFill rotWithShape="0">
                  <a:gsLst>
                    <a:gs pos="0">
                      <a:schemeClr val="accent1">
                        <a:gamma/>
                        <a:tint val="96863"/>
                        <a:invGamma/>
                      </a:schemeClr>
                    </a:gs>
                    <a:gs pos="100000">
                      <a:schemeClr val="accent1"/>
                    </a:gs>
                  </a:gsLst>
                  <a:lin ang="5400000" scaled="1"/>
                </a:gradFill>
                <a:ln w="9525">
                  <a:noFill/>
                  <a:round/>
                  <a:headEnd/>
                  <a:tailEnd/>
                </a:ln>
                <a:effectLst/>
              </p:spPr>
              <p:txBody>
                <a:bodyPr/>
                <a:lstStyle/>
                <a:p>
                  <a:endParaRPr lang="en-US"/>
                </a:p>
              </p:txBody>
            </p:sp>
            <p:sp>
              <p:nvSpPr>
                <p:cNvPr id="73785" name="Oval 57"/>
                <p:cNvSpPr>
                  <a:spLocks noChangeArrowheads="1"/>
                </p:cNvSpPr>
                <p:nvPr/>
              </p:nvSpPr>
              <p:spPr bwMode="hidden">
                <a:xfrm>
                  <a:off x="4610" y="3650"/>
                  <a:ext cx="386" cy="233"/>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3786" name="Oval 58"/>
                <p:cNvSpPr>
                  <a:spLocks noChangeArrowheads="1"/>
                </p:cNvSpPr>
                <p:nvPr/>
              </p:nvSpPr>
              <p:spPr bwMode="hidden">
                <a:xfrm>
                  <a:off x="4654" y="3678"/>
                  <a:ext cx="298" cy="177"/>
                </a:xfrm>
                <a:prstGeom prst="ellipse">
                  <a:avLst/>
                </a:prstGeom>
                <a:gradFill rotWithShape="0">
                  <a:gsLst>
                    <a:gs pos="0">
                      <a:schemeClr val="accent1">
                        <a:gamma/>
                        <a:shade val="94118"/>
                        <a:invGamma/>
                      </a:schemeClr>
                    </a:gs>
                    <a:gs pos="100000">
                      <a:schemeClr val="accent1"/>
                    </a:gs>
                  </a:gsLst>
                  <a:lin ang="5400000" scaled="1"/>
                </a:gradFill>
                <a:ln w="9525">
                  <a:noFill/>
                  <a:round/>
                  <a:headEnd/>
                  <a:tailEnd/>
                </a:ln>
                <a:effectLst/>
              </p:spPr>
              <p:txBody>
                <a:bodyPr/>
                <a:lstStyle/>
                <a:p>
                  <a:endParaRPr lang="en-US"/>
                </a:p>
              </p:txBody>
            </p:sp>
            <p:sp>
              <p:nvSpPr>
                <p:cNvPr id="73787" name="Oval 59"/>
                <p:cNvSpPr>
                  <a:spLocks noChangeArrowheads="1"/>
                </p:cNvSpPr>
                <p:nvPr/>
              </p:nvSpPr>
              <p:spPr bwMode="hidden">
                <a:xfrm>
                  <a:off x="4690" y="3698"/>
                  <a:ext cx="222" cy="139"/>
                </a:xfrm>
                <a:prstGeom prst="ellipse">
                  <a:avLst/>
                </a:prstGeom>
                <a:gradFill rotWithShape="0">
                  <a:gsLst>
                    <a:gs pos="0">
                      <a:schemeClr val="accent1"/>
                    </a:gs>
                    <a:gs pos="100000">
                      <a:schemeClr val="accent1">
                        <a:gamma/>
                        <a:shade val="94118"/>
                        <a:invGamma/>
                      </a:schemeClr>
                    </a:gs>
                  </a:gsLst>
                  <a:lin ang="5400000" scaled="1"/>
                </a:gradFill>
                <a:ln w="9525">
                  <a:noFill/>
                  <a:round/>
                  <a:headEnd/>
                  <a:tailEnd/>
                </a:ln>
                <a:effectLst/>
              </p:spPr>
              <p:txBody>
                <a:bodyPr/>
                <a:lstStyle/>
                <a:p>
                  <a:endParaRPr lang="en-US"/>
                </a:p>
              </p:txBody>
            </p:sp>
            <p:sp>
              <p:nvSpPr>
                <p:cNvPr id="73788" name="Oval 60"/>
                <p:cNvSpPr>
                  <a:spLocks noChangeArrowheads="1"/>
                </p:cNvSpPr>
                <p:nvPr/>
              </p:nvSpPr>
              <p:spPr bwMode="hidden">
                <a:xfrm>
                  <a:off x="4738" y="3728"/>
                  <a:ext cx="126" cy="81"/>
                </a:xfrm>
                <a:prstGeom prst="ellipse">
                  <a:avLst/>
                </a:prstGeom>
                <a:gradFill rotWithShape="0">
                  <a:gsLst>
                    <a:gs pos="0">
                      <a:schemeClr val="accent1">
                        <a:gamma/>
                        <a:shade val="96863"/>
                        <a:invGamma/>
                      </a:schemeClr>
                    </a:gs>
                    <a:gs pos="100000">
                      <a:schemeClr val="accent1"/>
                    </a:gs>
                  </a:gsLst>
                  <a:lin ang="5400000" scaled="1"/>
                </a:gradFill>
                <a:ln w="9525">
                  <a:noFill/>
                  <a:round/>
                  <a:headEnd/>
                  <a:tailEnd/>
                </a:ln>
                <a:effectLst/>
              </p:spPr>
              <p:txBody>
                <a:bodyPr/>
                <a:lstStyle/>
                <a:p>
                  <a:endParaRPr lang="en-US"/>
                </a:p>
              </p:txBody>
            </p:sp>
          </p:grpSp>
          <p:grpSp>
            <p:nvGrpSpPr>
              <p:cNvPr id="73789" name="Group 61"/>
              <p:cNvGrpSpPr>
                <a:grpSpLocks/>
              </p:cNvGrpSpPr>
              <p:nvPr userDrawn="1"/>
            </p:nvGrpSpPr>
            <p:grpSpPr bwMode="auto">
              <a:xfrm>
                <a:off x="5381" y="3085"/>
                <a:ext cx="227" cy="132"/>
                <a:chOff x="5381" y="3085"/>
                <a:chExt cx="227" cy="132"/>
              </a:xfrm>
            </p:grpSpPr>
            <p:sp>
              <p:nvSpPr>
                <p:cNvPr id="73790" name="Oval 62"/>
                <p:cNvSpPr>
                  <a:spLocks noChangeArrowheads="1"/>
                </p:cNvSpPr>
                <p:nvPr/>
              </p:nvSpPr>
              <p:spPr bwMode="hidden">
                <a:xfrm>
                  <a:off x="5381" y="3085"/>
                  <a:ext cx="227" cy="13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73791" name="Oval 63"/>
                <p:cNvSpPr>
                  <a:spLocks noChangeArrowheads="1"/>
                </p:cNvSpPr>
                <p:nvPr/>
              </p:nvSpPr>
              <p:spPr bwMode="hidden">
                <a:xfrm>
                  <a:off x="5403" y="3099"/>
                  <a:ext cx="182" cy="102"/>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sp>
              <p:nvSpPr>
                <p:cNvPr id="73792" name="Oval 64"/>
                <p:cNvSpPr>
                  <a:spLocks noChangeArrowheads="1"/>
                </p:cNvSpPr>
                <p:nvPr/>
              </p:nvSpPr>
              <p:spPr bwMode="hidden">
                <a:xfrm>
                  <a:off x="5431" y="3109"/>
                  <a:ext cx="125" cy="82"/>
                </a:xfrm>
                <a:prstGeom prst="ellipse">
                  <a:avLst/>
                </a:prstGeom>
                <a:gradFill rotWithShape="0">
                  <a:gsLst>
                    <a:gs pos="0">
                      <a:schemeClr val="bg1"/>
                    </a:gs>
                    <a:gs pos="100000">
                      <a:schemeClr val="accent1"/>
                    </a:gs>
                  </a:gsLst>
                  <a:lin ang="5400000" scaled="1"/>
                </a:gradFill>
                <a:ln w="9525">
                  <a:noFill/>
                  <a:round/>
                  <a:headEnd/>
                  <a:tailEnd/>
                </a:ln>
                <a:effectLst/>
              </p:spPr>
              <p:txBody>
                <a:bodyPr/>
                <a:lstStyle/>
                <a:p>
                  <a:endParaRPr lang="en-US"/>
                </a:p>
              </p:txBody>
            </p:sp>
            <p:sp>
              <p:nvSpPr>
                <p:cNvPr id="73793" name="Oval 65"/>
                <p:cNvSpPr>
                  <a:spLocks noChangeArrowheads="1"/>
                </p:cNvSpPr>
                <p:nvPr/>
              </p:nvSpPr>
              <p:spPr bwMode="hidden">
                <a:xfrm>
                  <a:off x="5458" y="3125"/>
                  <a:ext cx="73" cy="47"/>
                </a:xfrm>
                <a:prstGeom prst="ellipse">
                  <a:avLst/>
                </a:prstGeom>
                <a:gradFill rotWithShape="0">
                  <a:gsLst>
                    <a:gs pos="0">
                      <a:schemeClr val="accent1"/>
                    </a:gs>
                    <a:gs pos="100000">
                      <a:schemeClr val="bg1"/>
                    </a:gs>
                  </a:gsLst>
                  <a:lin ang="5400000" scaled="1"/>
                </a:gradFill>
                <a:ln w="9525">
                  <a:noFill/>
                  <a:round/>
                  <a:headEnd/>
                  <a:tailEnd/>
                </a:ln>
                <a:effectLst/>
              </p:spPr>
              <p:txBody>
                <a:bodyPr/>
                <a:lstStyle/>
                <a:p>
                  <a:endParaRPr lang="en-US"/>
                </a:p>
              </p:txBody>
            </p:sp>
          </p:grpSp>
        </p:grpSp>
      </p:grpSp>
      <p:sp>
        <p:nvSpPr>
          <p:cNvPr id="73794" name="Rectangle 66"/>
          <p:cNvSpPr>
            <a:spLocks noGrp="1" noChangeArrowheads="1"/>
          </p:cNvSpPr>
          <p:nvPr>
            <p:ph type="title"/>
          </p:nvPr>
        </p:nvSpPr>
        <p:spPr bwMode="black">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smtClean="0"/>
              <a:t>Click to edit Master title style</a:t>
            </a:r>
          </a:p>
        </p:txBody>
      </p:sp>
      <p:sp>
        <p:nvSpPr>
          <p:cNvPr id="73795" name="Rectangle 67"/>
          <p:cNvSpPr>
            <a:spLocks noGrp="1" noChangeArrowheads="1"/>
          </p:cNvSpPr>
          <p:nvPr>
            <p:ph type="dt" sz="half" idx="2"/>
          </p:nvPr>
        </p:nvSpPr>
        <p:spPr bwMode="black">
          <a:xfrm>
            <a:off x="457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endParaRPr lang="en-US"/>
          </a:p>
        </p:txBody>
      </p:sp>
      <p:sp>
        <p:nvSpPr>
          <p:cNvPr id="73796" name="Rectangle 68"/>
          <p:cNvSpPr>
            <a:spLocks noGrp="1" noChangeArrowheads="1"/>
          </p:cNvSpPr>
          <p:nvPr>
            <p:ph type="ftr" sz="quarter" idx="3"/>
          </p:nvPr>
        </p:nvSpPr>
        <p:spPr bwMode="black">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endParaRPr lang="en-US"/>
          </a:p>
        </p:txBody>
      </p:sp>
      <p:sp>
        <p:nvSpPr>
          <p:cNvPr id="73797" name="Rectangle 69"/>
          <p:cNvSpPr>
            <a:spLocks noGrp="1" noChangeArrowheads="1"/>
          </p:cNvSpPr>
          <p:nvPr>
            <p:ph type="sldNum" sz="quarter" idx="4"/>
          </p:nvPr>
        </p:nvSpPr>
        <p:spPr bwMode="black">
          <a:xfrm>
            <a:off x="6553200" y="6248400"/>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EBCA8142-42A9-4BEA-8523-B9FD5611B2A9}" type="slidenum">
              <a:rPr lang="en-US"/>
              <a:pPr/>
              <a:t>‹#›</a:t>
            </a:fld>
            <a:endParaRPr lang="en-US"/>
          </a:p>
        </p:txBody>
      </p:sp>
      <p:sp>
        <p:nvSpPr>
          <p:cNvPr id="73798" name="Rectangle 70"/>
          <p:cNvSpPr>
            <a:spLocks noGrp="1" noChangeArrowheads="1"/>
          </p:cNvSpPr>
          <p:nvPr>
            <p:ph type="body" idx="1"/>
          </p:nvPr>
        </p:nvSpPr>
        <p:spPr bwMode="black">
          <a:xfrm>
            <a:off x="457200" y="1676400"/>
            <a:ext cx="8229600" cy="44545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iming>
    <p:tnLst>
      <p:par>
        <p:cTn id="1" dur="indefinite" restart="never" nodeType="tmRoot"/>
      </p:par>
    </p:tnLst>
  </p:timing>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Arial" pitchFamily="34" charset="0"/>
        </a:defRPr>
      </a:lvl9pPr>
    </p:titleStyle>
    <p:bodyStyle>
      <a:lvl1pPr marL="342900" indent="-342900" algn="l" rtl="0" fontAlgn="base">
        <a:spcBef>
          <a:spcPct val="20000"/>
        </a:spcBef>
        <a:spcAft>
          <a:spcPct val="0"/>
        </a:spcAft>
        <a:buClr>
          <a:schemeClr val="hlink"/>
        </a:buClr>
        <a:buSzPct val="80000"/>
        <a:buFont typeface="Wingdings" pitchFamily="2" charset="2"/>
        <a:buChar char="Ø"/>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50000"/>
        <a:buFont typeface="Wingdings" pitchFamily="2" charset="2"/>
        <a:buChar char="l"/>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Char char="•"/>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folHlink"/>
        </a:buClr>
        <a:buSzPct val="50000"/>
        <a:buFont typeface="Wingdings" pitchFamily="2" charset="2"/>
        <a:buChar char="l"/>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Chapter 16 – IP Security</a:t>
            </a:r>
            <a:endParaRPr lang="en-AU"/>
          </a:p>
        </p:txBody>
      </p:sp>
      <p:sp>
        <p:nvSpPr>
          <p:cNvPr id="6" name="Content Placeholder 5"/>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AU"/>
              <a:t>Authentication Header (AH)</a:t>
            </a:r>
          </a:p>
        </p:txBody>
      </p:sp>
      <p:sp>
        <p:nvSpPr>
          <p:cNvPr id="54275" name="Rectangle 3"/>
          <p:cNvSpPr>
            <a:spLocks noGrp="1" noChangeArrowheads="1"/>
          </p:cNvSpPr>
          <p:nvPr>
            <p:ph type="body" idx="1"/>
          </p:nvPr>
        </p:nvSpPr>
        <p:spPr/>
        <p:txBody>
          <a:bodyPr/>
          <a:lstStyle/>
          <a:p>
            <a:r>
              <a:rPr lang="en-US" dirty="0" smtClean="0"/>
              <a:t>AH provides </a:t>
            </a:r>
            <a:r>
              <a:rPr lang="en-US" dirty="0"/>
              <a:t>support for data integrity &amp; authentication of IP packets</a:t>
            </a:r>
          </a:p>
          <a:p>
            <a:pPr lvl="1"/>
            <a:r>
              <a:rPr lang="en-US" dirty="0"/>
              <a:t>end system/router can authenticate user/app</a:t>
            </a:r>
          </a:p>
          <a:p>
            <a:r>
              <a:rPr lang="en-US" dirty="0" smtClean="0"/>
              <a:t>Authentication prevents </a:t>
            </a:r>
            <a:r>
              <a:rPr lang="en-US" dirty="0"/>
              <a:t>address spoofing attacks </a:t>
            </a:r>
            <a:r>
              <a:rPr lang="en-US" dirty="0" smtClean="0"/>
              <a:t> and replay attack. </a:t>
            </a:r>
            <a:endParaRPr lang="en-US" dirty="0"/>
          </a:p>
          <a:p>
            <a:r>
              <a:rPr lang="en-US" dirty="0" smtClean="0"/>
              <a:t>Authentication is based MAC</a:t>
            </a:r>
            <a:endParaRPr lang="en-US" dirty="0"/>
          </a:p>
          <a:p>
            <a:pPr lvl="1"/>
            <a:r>
              <a:rPr lang="en-US" dirty="0"/>
              <a:t>HMAC-MD5-96 or HMAC-SHA-1-96</a:t>
            </a:r>
          </a:p>
          <a:p>
            <a:r>
              <a:rPr lang="en-US" dirty="0"/>
              <a:t>parties must share a secret key</a:t>
            </a:r>
            <a:endParaRPr lang="en-A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AU"/>
              <a:t>Authentication Header</a:t>
            </a:r>
          </a:p>
        </p:txBody>
      </p:sp>
      <p:pic>
        <p:nvPicPr>
          <p:cNvPr id="55301" name="Picture 5" descr="Ch16. Authen Header.pdf                                        00156198  Mnementh                      BEAE7A2F:"/>
          <p:cNvPicPr>
            <a:picLocks noChangeAspect="1" noChangeArrowheads="1"/>
          </p:cNvPicPr>
          <p:nvPr/>
        </p:nvPicPr>
        <p:blipFill>
          <a:blip r:embed="rId3" cstate="print"/>
          <a:srcRect l="3580" t="9265" r="10739" b="37059"/>
          <a:stretch>
            <a:fillRect/>
          </a:stretch>
        </p:blipFill>
        <p:spPr bwMode="auto">
          <a:xfrm>
            <a:off x="304800" y="2057400"/>
            <a:ext cx="8615363" cy="417036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Transport &amp; Tunnel Modes</a:t>
            </a:r>
            <a:endParaRPr lang="en-AU"/>
          </a:p>
        </p:txBody>
      </p:sp>
      <p:pic>
        <p:nvPicPr>
          <p:cNvPr id="56326" name="Picture 6" descr="Ch16. E2E vs E2I.pdf                                           00156198  Mnementh                      BEAE7A2F:"/>
          <p:cNvPicPr>
            <a:picLocks noChangeAspect="1" noChangeArrowheads="1"/>
          </p:cNvPicPr>
          <p:nvPr/>
        </p:nvPicPr>
        <p:blipFill>
          <a:blip r:embed="rId3" cstate="print"/>
          <a:srcRect l="7159" t="18529" r="8949" b="25478"/>
          <a:stretch>
            <a:fillRect/>
          </a:stretch>
        </p:blipFill>
        <p:spPr bwMode="auto">
          <a:xfrm>
            <a:off x="381000" y="1676400"/>
            <a:ext cx="8435975" cy="435292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Transport mode </a:t>
            </a:r>
            <a:r>
              <a:rPr lang="en-US" dirty="0" smtClean="0"/>
              <a:t>is used </a:t>
            </a:r>
            <a:r>
              <a:rPr lang="en-US" dirty="0" smtClean="0"/>
              <a:t>for end to end </a:t>
            </a:r>
            <a:r>
              <a:rPr lang="en-US" dirty="0" smtClean="0"/>
              <a:t>communications</a:t>
            </a:r>
          </a:p>
          <a:p>
            <a:pPr lvl="1"/>
            <a:r>
              <a:rPr lang="en-US" dirty="0" err="1" smtClean="0"/>
              <a:t>Eg</a:t>
            </a:r>
            <a:r>
              <a:rPr lang="en-US" dirty="0" smtClean="0"/>
              <a:t>. Client to server or two workstations</a:t>
            </a:r>
          </a:p>
          <a:p>
            <a:r>
              <a:rPr lang="en-US" dirty="0" smtClean="0"/>
              <a:t>Tunnel mode is used when one or both ends of an SA is a security gateway such as firewall/router that implements IPSec. </a:t>
            </a:r>
          </a:p>
          <a:p>
            <a:pPr lvl="1"/>
            <a:r>
              <a:rPr lang="en-US" dirty="0" err="1" smtClean="0"/>
              <a:t>Eg</a:t>
            </a:r>
            <a:r>
              <a:rPr lang="en-US" dirty="0" smtClean="0"/>
              <a:t>., used in  </a:t>
            </a:r>
            <a:r>
              <a:rPr lang="en-US" dirty="0" smtClean="0"/>
              <a:t>VPNs, gateway to gateway security</a:t>
            </a:r>
            <a:endParaRPr lang="en-US"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AU" sz="4000"/>
              <a:t>Encapsulating Security Payload (ESP)</a:t>
            </a:r>
          </a:p>
        </p:txBody>
      </p:sp>
      <p:sp>
        <p:nvSpPr>
          <p:cNvPr id="57347" name="Rectangle 3"/>
          <p:cNvSpPr>
            <a:spLocks noGrp="1" noChangeArrowheads="1"/>
          </p:cNvSpPr>
          <p:nvPr>
            <p:ph type="body" idx="1"/>
          </p:nvPr>
        </p:nvSpPr>
        <p:spPr/>
        <p:txBody>
          <a:bodyPr/>
          <a:lstStyle/>
          <a:p>
            <a:pPr>
              <a:lnSpc>
                <a:spcPct val="90000"/>
              </a:lnSpc>
            </a:pPr>
            <a:r>
              <a:rPr lang="en-US" sz="2800"/>
              <a:t>provides </a:t>
            </a:r>
            <a:r>
              <a:rPr lang="en-AU" sz="2800"/>
              <a:t>message content confidentiality &amp; limited traffic flow confidentiality</a:t>
            </a:r>
          </a:p>
          <a:p>
            <a:pPr>
              <a:lnSpc>
                <a:spcPct val="90000"/>
              </a:lnSpc>
            </a:pPr>
            <a:r>
              <a:rPr lang="en-US" sz="2800"/>
              <a:t>can optionally </a:t>
            </a:r>
            <a:r>
              <a:rPr lang="en-AU" sz="2800"/>
              <a:t>provide the same authentication services as AH</a:t>
            </a:r>
          </a:p>
          <a:p>
            <a:pPr>
              <a:lnSpc>
                <a:spcPct val="90000"/>
              </a:lnSpc>
            </a:pPr>
            <a:r>
              <a:rPr lang="en-US" sz="2800"/>
              <a:t>supports range of ciphers, modes, padding</a:t>
            </a:r>
          </a:p>
          <a:p>
            <a:pPr lvl="1">
              <a:lnSpc>
                <a:spcPct val="90000"/>
              </a:lnSpc>
            </a:pPr>
            <a:r>
              <a:rPr lang="en-US" sz="2400"/>
              <a:t>incl. DES, Triple-DES, RC5, IDEA, CAST etc</a:t>
            </a:r>
          </a:p>
          <a:p>
            <a:pPr lvl="1">
              <a:lnSpc>
                <a:spcPct val="90000"/>
              </a:lnSpc>
            </a:pPr>
            <a:r>
              <a:rPr lang="en-US" sz="2400"/>
              <a:t>CBC &amp; other modes</a:t>
            </a:r>
          </a:p>
          <a:p>
            <a:pPr lvl="1">
              <a:lnSpc>
                <a:spcPct val="90000"/>
              </a:lnSpc>
            </a:pPr>
            <a:r>
              <a:rPr lang="en-US" sz="2400"/>
              <a:t>padding needed to fill blocksize, fields, for traffic flow</a:t>
            </a:r>
            <a:endParaRPr lang="en-AU" sz="2400"/>
          </a:p>
          <a:p>
            <a:pPr>
              <a:lnSpc>
                <a:spcPct val="90000"/>
              </a:lnSpc>
            </a:pPr>
            <a:endParaRPr lang="en-AU" sz="2800"/>
          </a:p>
          <a:p>
            <a:pPr>
              <a:lnSpc>
                <a:spcPct val="90000"/>
              </a:lnSpc>
            </a:pPr>
            <a:endParaRPr lang="en-AU" sz="28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AU"/>
              <a:t>Encapsulating Security Payload</a:t>
            </a:r>
          </a:p>
        </p:txBody>
      </p:sp>
      <p:pic>
        <p:nvPicPr>
          <p:cNvPr id="58373" name="Picture 5" descr="Ch16. ESP Header.pdf                                           00156198  Mnementh                      BEAE7A2F:"/>
          <p:cNvPicPr>
            <a:picLocks noChangeAspect="1" noChangeArrowheads="1"/>
          </p:cNvPicPr>
          <p:nvPr/>
        </p:nvPicPr>
        <p:blipFill>
          <a:blip r:embed="rId3" cstate="print"/>
          <a:srcRect l="7159" t="9265" r="3580" b="18529"/>
          <a:stretch>
            <a:fillRect/>
          </a:stretch>
        </p:blipFill>
        <p:spPr bwMode="auto">
          <a:xfrm>
            <a:off x="533400" y="1600200"/>
            <a:ext cx="8075613" cy="504666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IP Security</a:t>
            </a:r>
            <a:endParaRPr lang="en-AU"/>
          </a:p>
        </p:txBody>
      </p:sp>
      <p:sp>
        <p:nvSpPr>
          <p:cNvPr id="46083" name="Rectangle 3"/>
          <p:cNvSpPr>
            <a:spLocks noGrp="1" noChangeArrowheads="1"/>
          </p:cNvSpPr>
          <p:nvPr>
            <p:ph type="body" idx="1"/>
          </p:nvPr>
        </p:nvSpPr>
        <p:spPr/>
        <p:txBody>
          <a:bodyPr/>
          <a:lstStyle/>
          <a:p>
            <a:r>
              <a:rPr lang="en-US" dirty="0" smtClean="0"/>
              <a:t>Some applications have built-in security mechanisms</a:t>
            </a:r>
            <a:endParaRPr lang="en-US" dirty="0"/>
          </a:p>
          <a:p>
            <a:pPr lvl="1"/>
            <a:r>
              <a:rPr lang="en-US" dirty="0" err="1"/>
              <a:t>eg</a:t>
            </a:r>
            <a:r>
              <a:rPr lang="en-US" dirty="0"/>
              <a:t>. S/MIME, PGP, Kerberos, SSL/HTTPS</a:t>
            </a:r>
          </a:p>
          <a:p>
            <a:r>
              <a:rPr lang="en-US" dirty="0" smtClean="0"/>
              <a:t>There are many applications without built-in security mechanisms. </a:t>
            </a:r>
            <a:endParaRPr lang="en-US" dirty="0"/>
          </a:p>
          <a:p>
            <a:r>
              <a:rPr lang="en-US" dirty="0" smtClean="0"/>
              <a:t>IP-level security can be applied to provide security to all applications with/without security features. </a:t>
            </a:r>
            <a:endParaRPr lang="en-A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IPSec</a:t>
            </a:r>
            <a:endParaRPr lang="en-AU"/>
          </a:p>
        </p:txBody>
      </p:sp>
      <p:sp>
        <p:nvSpPr>
          <p:cNvPr id="47107" name="Rectangle 3"/>
          <p:cNvSpPr>
            <a:spLocks noGrp="1" noChangeArrowheads="1"/>
          </p:cNvSpPr>
          <p:nvPr>
            <p:ph type="body" idx="1"/>
          </p:nvPr>
        </p:nvSpPr>
        <p:spPr/>
        <p:txBody>
          <a:bodyPr/>
          <a:lstStyle/>
          <a:p>
            <a:r>
              <a:rPr lang="en-US" dirty="0" smtClean="0"/>
              <a:t>IP </a:t>
            </a:r>
            <a:r>
              <a:rPr lang="en-US" dirty="0"/>
              <a:t>Security </a:t>
            </a:r>
            <a:r>
              <a:rPr lang="en-US" dirty="0" smtClean="0"/>
              <a:t>provides</a:t>
            </a:r>
            <a:endParaRPr lang="en-US" dirty="0"/>
          </a:p>
          <a:p>
            <a:pPr lvl="1"/>
            <a:r>
              <a:rPr lang="en-US" dirty="0"/>
              <a:t>authentication</a:t>
            </a:r>
          </a:p>
          <a:p>
            <a:pPr lvl="1"/>
            <a:r>
              <a:rPr lang="en-US" dirty="0"/>
              <a:t>confidentiality</a:t>
            </a:r>
          </a:p>
          <a:p>
            <a:pPr lvl="1"/>
            <a:r>
              <a:rPr lang="en-US" dirty="0"/>
              <a:t>key management</a:t>
            </a:r>
          </a:p>
          <a:p>
            <a:r>
              <a:rPr lang="en-US" dirty="0" smtClean="0"/>
              <a:t>It provides secure communications across LANs, private and public WANs and Internet. </a:t>
            </a:r>
            <a:endParaRPr lang="en-AU"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Authentication ensures that</a:t>
            </a:r>
          </a:p>
          <a:p>
            <a:pPr lvl="1"/>
            <a:r>
              <a:rPr lang="en-US" dirty="0" smtClean="0"/>
              <a:t> (authenticates source) packet is really coming from the source mentioned in the packet header, not from elsewhere </a:t>
            </a:r>
          </a:p>
          <a:p>
            <a:pPr lvl="1"/>
            <a:r>
              <a:rPr lang="en-US" dirty="0" smtClean="0"/>
              <a:t>(Verifies integrity) Packet is not altered in the transit </a:t>
            </a:r>
          </a:p>
          <a:p>
            <a:r>
              <a:rPr lang="en-US" dirty="0" smtClean="0"/>
              <a:t>Confidentiality secures packet content by encrypting it. </a:t>
            </a:r>
          </a:p>
          <a:p>
            <a:r>
              <a:rPr lang="en-US" dirty="0" smtClean="0"/>
              <a:t>Key management securely exchanges keys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IP security is implemented in firewalls / routers through which entire traffic is routed in &amp; out of corporate network. </a:t>
            </a:r>
          </a:p>
          <a:p>
            <a:r>
              <a:rPr lang="en-US" dirty="0" smtClean="0"/>
              <a:t>It is implemented below the transport layer, so it is transparent to all applications</a:t>
            </a:r>
          </a:p>
          <a:p>
            <a:r>
              <a:rPr lang="en-US" dirty="0" smtClean="0"/>
              <a:t>It does not affect s/w in upper layers</a:t>
            </a:r>
          </a:p>
          <a:p>
            <a:r>
              <a:rPr lang="en-US" dirty="0" smtClean="0"/>
              <a:t>It is transparent to end users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dirty="0"/>
              <a:t>IPSec </a:t>
            </a:r>
            <a:r>
              <a:rPr lang="en-US" dirty="0" err="1" smtClean="0"/>
              <a:t>Scenerio</a:t>
            </a:r>
            <a:endParaRPr lang="en-AU" dirty="0"/>
          </a:p>
        </p:txBody>
      </p:sp>
      <p:pic>
        <p:nvPicPr>
          <p:cNvPr id="51205" name="Picture 5" descr="Ch16. IPSec Scenario.pdf                                       00156198  Mnementh                      BEAE7A2F:"/>
          <p:cNvPicPr>
            <a:picLocks noChangeAspect="1" noChangeArrowheads="1"/>
          </p:cNvPicPr>
          <p:nvPr/>
        </p:nvPicPr>
        <p:blipFill>
          <a:blip r:embed="rId3" cstate="print"/>
          <a:srcRect t="4633" b="13898"/>
          <a:stretch>
            <a:fillRect/>
          </a:stretch>
        </p:blipFill>
        <p:spPr bwMode="auto">
          <a:xfrm>
            <a:off x="533400" y="1524000"/>
            <a:ext cx="8043863" cy="5065713"/>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t>IP Security Architecture</a:t>
            </a:r>
            <a:endParaRPr lang="en-AU"/>
          </a:p>
        </p:txBody>
      </p:sp>
      <p:sp>
        <p:nvSpPr>
          <p:cNvPr id="49155" name="Rectangle 3"/>
          <p:cNvSpPr>
            <a:spLocks noGrp="1" noChangeArrowheads="1"/>
          </p:cNvSpPr>
          <p:nvPr>
            <p:ph type="body" idx="1"/>
          </p:nvPr>
        </p:nvSpPr>
        <p:spPr/>
        <p:txBody>
          <a:bodyPr/>
          <a:lstStyle/>
          <a:p>
            <a:r>
              <a:rPr lang="en-US" dirty="0" smtClean="0"/>
              <a:t>IP Sec is mandatory </a:t>
            </a:r>
            <a:r>
              <a:rPr lang="en-US" dirty="0"/>
              <a:t>in IPv6, optional in IPv4</a:t>
            </a:r>
          </a:p>
          <a:p>
            <a:r>
              <a:rPr lang="en-US" dirty="0" smtClean="0"/>
              <a:t>It has </a:t>
            </a:r>
            <a:r>
              <a:rPr lang="en-US" dirty="0"/>
              <a:t>two security header extensions:</a:t>
            </a:r>
          </a:p>
          <a:p>
            <a:pPr lvl="1"/>
            <a:r>
              <a:rPr lang="en-US" dirty="0">
                <a:latin typeface="Times-Roman" charset="0"/>
              </a:rPr>
              <a:t>Authentication Header (AH</a:t>
            </a:r>
            <a:r>
              <a:rPr lang="en-US" dirty="0" smtClean="0">
                <a:latin typeface="Times-Roman" charset="0"/>
              </a:rPr>
              <a:t>) for authentication</a:t>
            </a:r>
            <a:endParaRPr lang="en-US" dirty="0">
              <a:latin typeface="Times-Roman" charset="0"/>
            </a:endParaRPr>
          </a:p>
          <a:p>
            <a:pPr lvl="1"/>
            <a:r>
              <a:rPr lang="en-US" dirty="0">
                <a:latin typeface="Times-Roman" charset="0"/>
              </a:rPr>
              <a:t>Encapsulating Security Payload (ESP</a:t>
            </a:r>
            <a:r>
              <a:rPr lang="en-US" dirty="0" smtClean="0">
                <a:latin typeface="Times-Roman" charset="0"/>
              </a:rPr>
              <a:t>) for encryption</a:t>
            </a:r>
            <a:endParaRPr lang="en-A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dirty="0"/>
              <a:t>IPSec </a:t>
            </a:r>
            <a:r>
              <a:rPr lang="en-US" dirty="0" smtClean="0"/>
              <a:t>Services:</a:t>
            </a:r>
            <a:endParaRPr lang="en-AU" dirty="0"/>
          </a:p>
        </p:txBody>
      </p:sp>
      <p:sp>
        <p:nvSpPr>
          <p:cNvPr id="50179" name="Rectangle 3"/>
          <p:cNvSpPr>
            <a:spLocks noGrp="1" noChangeArrowheads="1"/>
          </p:cNvSpPr>
          <p:nvPr>
            <p:ph type="body" idx="1"/>
          </p:nvPr>
        </p:nvSpPr>
        <p:spPr/>
        <p:txBody>
          <a:bodyPr/>
          <a:lstStyle/>
          <a:p>
            <a:pPr>
              <a:lnSpc>
                <a:spcPct val="90000"/>
              </a:lnSpc>
            </a:pPr>
            <a:r>
              <a:rPr lang="en-AU" dirty="0"/>
              <a:t>Access control</a:t>
            </a:r>
          </a:p>
          <a:p>
            <a:pPr>
              <a:lnSpc>
                <a:spcPct val="90000"/>
              </a:lnSpc>
            </a:pPr>
            <a:r>
              <a:rPr lang="en-AU" dirty="0"/>
              <a:t>Connectionless integrity</a:t>
            </a:r>
          </a:p>
          <a:p>
            <a:pPr>
              <a:lnSpc>
                <a:spcPct val="90000"/>
              </a:lnSpc>
            </a:pPr>
            <a:r>
              <a:rPr lang="en-AU" dirty="0"/>
              <a:t>Data origin authentication</a:t>
            </a:r>
          </a:p>
          <a:p>
            <a:pPr>
              <a:lnSpc>
                <a:spcPct val="90000"/>
              </a:lnSpc>
            </a:pPr>
            <a:r>
              <a:rPr lang="en-AU" dirty="0"/>
              <a:t>Rejection of replayed packets</a:t>
            </a:r>
          </a:p>
          <a:p>
            <a:pPr>
              <a:lnSpc>
                <a:spcPct val="90000"/>
              </a:lnSpc>
            </a:pPr>
            <a:r>
              <a:rPr lang="en-AU" dirty="0" smtClean="0"/>
              <a:t>Confidentiality </a:t>
            </a:r>
            <a:r>
              <a:rPr lang="en-AU" dirty="0"/>
              <a:t>(encryption)</a:t>
            </a:r>
          </a:p>
          <a:p>
            <a:pPr>
              <a:lnSpc>
                <a:spcPct val="90000"/>
              </a:lnSpc>
            </a:pPr>
            <a:r>
              <a:rPr lang="en-AU" dirty="0"/>
              <a:t>Limited traffic flow confidentiality</a:t>
            </a:r>
          </a:p>
          <a:p>
            <a:pPr>
              <a:lnSpc>
                <a:spcPct val="90000"/>
              </a:lnSpc>
            </a:pPr>
            <a:endParaRPr lang="en-AU"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dirty="0"/>
              <a:t>Security </a:t>
            </a:r>
            <a:r>
              <a:rPr lang="en-US" dirty="0" smtClean="0"/>
              <a:t>Associations (SA)</a:t>
            </a:r>
            <a:endParaRPr lang="en-AU" dirty="0"/>
          </a:p>
        </p:txBody>
      </p:sp>
      <p:sp>
        <p:nvSpPr>
          <p:cNvPr id="53251" name="Rectangle 3"/>
          <p:cNvSpPr>
            <a:spLocks noGrp="1" noChangeArrowheads="1"/>
          </p:cNvSpPr>
          <p:nvPr>
            <p:ph type="body" idx="1"/>
          </p:nvPr>
        </p:nvSpPr>
        <p:spPr/>
        <p:txBody>
          <a:bodyPr/>
          <a:lstStyle/>
          <a:p>
            <a:pPr>
              <a:lnSpc>
                <a:spcPct val="90000"/>
              </a:lnSpc>
            </a:pPr>
            <a:r>
              <a:rPr lang="en-US" dirty="0" smtClean="0"/>
              <a:t>SA is a </a:t>
            </a:r>
            <a:r>
              <a:rPr lang="en-US" dirty="0"/>
              <a:t>one-way relationship between sender &amp; receiver that affords security for traffic flow</a:t>
            </a:r>
          </a:p>
          <a:p>
            <a:pPr>
              <a:lnSpc>
                <a:spcPct val="90000"/>
              </a:lnSpc>
            </a:pPr>
            <a:r>
              <a:rPr lang="en-US" dirty="0" smtClean="0"/>
              <a:t>SA is defined </a:t>
            </a:r>
            <a:r>
              <a:rPr lang="en-US" dirty="0"/>
              <a:t>by 3 parameters:</a:t>
            </a:r>
          </a:p>
          <a:p>
            <a:pPr lvl="1">
              <a:lnSpc>
                <a:spcPct val="90000"/>
              </a:lnSpc>
            </a:pPr>
            <a:r>
              <a:rPr lang="en-AU" dirty="0"/>
              <a:t>Security Parameters Index (SPI)</a:t>
            </a:r>
          </a:p>
          <a:p>
            <a:pPr lvl="1">
              <a:lnSpc>
                <a:spcPct val="90000"/>
              </a:lnSpc>
            </a:pPr>
            <a:r>
              <a:rPr lang="en-AU" dirty="0"/>
              <a:t>IP Destination Address</a:t>
            </a:r>
          </a:p>
          <a:p>
            <a:pPr lvl="1">
              <a:lnSpc>
                <a:spcPct val="90000"/>
              </a:lnSpc>
            </a:pPr>
            <a:r>
              <a:rPr lang="en-AU" dirty="0"/>
              <a:t>Security Protocol Identifier</a:t>
            </a:r>
          </a:p>
          <a:p>
            <a:pPr>
              <a:lnSpc>
                <a:spcPct val="90000"/>
              </a:lnSpc>
            </a:pPr>
            <a:r>
              <a:rPr lang="en-US" dirty="0"/>
              <a:t>has a number of other </a:t>
            </a:r>
            <a:r>
              <a:rPr lang="en-US" dirty="0" smtClean="0"/>
              <a:t>parameters:</a:t>
            </a:r>
            <a:endParaRPr lang="en-US" dirty="0"/>
          </a:p>
          <a:p>
            <a:pPr lvl="1">
              <a:lnSpc>
                <a:spcPct val="90000"/>
              </a:lnSpc>
            </a:pPr>
            <a:r>
              <a:rPr lang="en-US" dirty="0" err="1"/>
              <a:t>seq</a:t>
            </a:r>
            <a:r>
              <a:rPr lang="en-US" dirty="0"/>
              <a:t> no, </a:t>
            </a:r>
            <a:r>
              <a:rPr lang="en-US" dirty="0" smtClean="0"/>
              <a:t>AH </a:t>
            </a:r>
            <a:r>
              <a:rPr lang="en-US" dirty="0" err="1" smtClean="0"/>
              <a:t>inf</a:t>
            </a:r>
            <a:r>
              <a:rPr lang="en-US" dirty="0" smtClean="0"/>
              <a:t>  ESP  </a:t>
            </a:r>
            <a:r>
              <a:rPr lang="en-US" dirty="0"/>
              <a:t>info, </a:t>
            </a:r>
            <a:r>
              <a:rPr lang="en-US" dirty="0" smtClean="0"/>
              <a:t>lifetime of SA etc</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ch0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h01 1">
        <a:dk1>
          <a:srgbClr val="2B2B85"/>
        </a:dk1>
        <a:lt1>
          <a:srgbClr val="FFFFFF"/>
        </a:lt1>
        <a:dk2>
          <a:srgbClr val="00254A"/>
        </a:dk2>
        <a:lt2>
          <a:srgbClr val="C0C0C0"/>
        </a:lt2>
        <a:accent1>
          <a:srgbClr val="2E2E8E"/>
        </a:accent1>
        <a:accent2>
          <a:srgbClr val="0066CC"/>
        </a:accent2>
        <a:accent3>
          <a:srgbClr val="AAACB1"/>
        </a:accent3>
        <a:accent4>
          <a:srgbClr val="DADADA"/>
        </a:accent4>
        <a:accent5>
          <a:srgbClr val="ADADC6"/>
        </a:accent5>
        <a:accent6>
          <a:srgbClr val="005CB9"/>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ch01 2">
        <a:dk1>
          <a:srgbClr val="3B4B5D"/>
        </a:dk1>
        <a:lt1>
          <a:srgbClr val="FFFFFF"/>
        </a:lt1>
        <a:dk2>
          <a:srgbClr val="466886"/>
        </a:dk2>
        <a:lt2>
          <a:srgbClr val="CCECFF"/>
        </a:lt2>
        <a:accent1>
          <a:srgbClr val="58718C"/>
        </a:accent1>
        <a:accent2>
          <a:srgbClr val="6D9D97"/>
        </a:accent2>
        <a:accent3>
          <a:srgbClr val="B0B9C3"/>
        </a:accent3>
        <a:accent4>
          <a:srgbClr val="DADADA"/>
        </a:accent4>
        <a:accent5>
          <a:srgbClr val="B4BBC5"/>
        </a:accent5>
        <a:accent6>
          <a:srgbClr val="628E88"/>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ch01 3">
        <a:dk1>
          <a:srgbClr val="008AE8"/>
        </a:dk1>
        <a:lt1>
          <a:srgbClr val="FFFFFF"/>
        </a:lt1>
        <a:dk2>
          <a:srgbClr val="0068AE"/>
        </a:dk2>
        <a:lt2>
          <a:srgbClr val="CCECFF"/>
        </a:lt2>
        <a:accent1>
          <a:srgbClr val="0088E4"/>
        </a:accent1>
        <a:accent2>
          <a:srgbClr val="009999"/>
        </a:accent2>
        <a:accent3>
          <a:srgbClr val="AAB9D3"/>
        </a:accent3>
        <a:accent4>
          <a:srgbClr val="DADADA"/>
        </a:accent4>
        <a:accent5>
          <a:srgbClr val="AAC3EF"/>
        </a:accent5>
        <a:accent6>
          <a:srgbClr val="008A8A"/>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clrMap bg1="dk2" tx1="lt1" bg2="dk1" tx2="lt2" accent1="accent1" accent2="accent2" accent3="accent3" accent4="accent4" accent5="accent5" accent6="accent6" hlink="hlink" folHlink="folHlink"/>
    </a:extraClrScheme>
    <a:extraClrScheme>
      <a:clrScheme name="ch01 5">
        <a:dk1>
          <a:srgbClr val="008080"/>
        </a:dk1>
        <a:lt1>
          <a:srgbClr val="FFFFFF"/>
        </a:lt1>
        <a:dk2>
          <a:srgbClr val="006666"/>
        </a:dk2>
        <a:lt2>
          <a:srgbClr val="FFFFCC"/>
        </a:lt2>
        <a:accent1>
          <a:srgbClr val="008080"/>
        </a:accent1>
        <a:accent2>
          <a:srgbClr val="0099FF"/>
        </a:accent2>
        <a:accent3>
          <a:srgbClr val="AAB8B8"/>
        </a:accent3>
        <a:accent4>
          <a:srgbClr val="DADADA"/>
        </a:accent4>
        <a:accent5>
          <a:srgbClr val="AAC0C0"/>
        </a:accent5>
        <a:accent6>
          <a:srgbClr val="008AE7"/>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ch01 6">
        <a:dk1>
          <a:srgbClr val="CDD9D1"/>
        </a:dk1>
        <a:lt1>
          <a:srgbClr val="FFFFFF"/>
        </a:lt1>
        <a:dk2>
          <a:srgbClr val="A3BBA9"/>
        </a:dk2>
        <a:lt2>
          <a:srgbClr val="007D80"/>
        </a:lt2>
        <a:accent1>
          <a:srgbClr val="CBD7CE"/>
        </a:accent1>
        <a:accent2>
          <a:srgbClr val="9CA8A4"/>
        </a:accent2>
        <a:accent3>
          <a:srgbClr val="CEDAD1"/>
        </a:accent3>
        <a:accent4>
          <a:srgbClr val="DADADA"/>
        </a:accent4>
        <a:accent5>
          <a:srgbClr val="E2E8E3"/>
        </a:accent5>
        <a:accent6>
          <a:srgbClr val="8D9894"/>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ch01 7">
        <a:dk1>
          <a:srgbClr val="686B5D"/>
        </a:dk1>
        <a:lt1>
          <a:srgbClr val="DCDAD0"/>
        </a:lt1>
        <a:dk2>
          <a:srgbClr val="525040"/>
        </a:dk2>
        <a:lt2>
          <a:srgbClr val="D3D2A6"/>
        </a:lt2>
        <a:accent1>
          <a:srgbClr val="686B5D"/>
        </a:accent1>
        <a:accent2>
          <a:srgbClr val="5D8770"/>
        </a:accent2>
        <a:accent3>
          <a:srgbClr val="B3B3AF"/>
        </a:accent3>
        <a:accent4>
          <a:srgbClr val="BCBAB1"/>
        </a:accent4>
        <a:accent5>
          <a:srgbClr val="B9BAB6"/>
        </a:accent5>
        <a:accent6>
          <a:srgbClr val="537A65"/>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ch01 8">
        <a:dk1>
          <a:srgbClr val="000000"/>
        </a:dk1>
        <a:lt1>
          <a:srgbClr val="EAEAEA"/>
        </a:lt1>
        <a:dk2>
          <a:srgbClr val="000000"/>
        </a:dk2>
        <a:lt2>
          <a:srgbClr val="B2B2B2"/>
        </a:lt2>
        <a:accent1>
          <a:srgbClr val="FFFFFF"/>
        </a:accent1>
        <a:accent2>
          <a:srgbClr val="A4BCC4"/>
        </a:accent2>
        <a:accent3>
          <a:srgbClr val="F3F3F3"/>
        </a:accent3>
        <a:accent4>
          <a:srgbClr val="000000"/>
        </a:accent4>
        <a:accent5>
          <a:srgbClr val="FFFFFF"/>
        </a:accent5>
        <a:accent6>
          <a:srgbClr val="94AAB1"/>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ch01 9">
        <a:dk1>
          <a:srgbClr val="000000"/>
        </a:dk1>
        <a:lt1>
          <a:srgbClr val="D7D1B9"/>
        </a:lt1>
        <a:dk2>
          <a:srgbClr val="B39257"/>
        </a:dk2>
        <a:lt2>
          <a:srgbClr val="B1A887"/>
        </a:lt2>
        <a:accent1>
          <a:srgbClr val="E6E3D4"/>
        </a:accent1>
        <a:accent2>
          <a:srgbClr val="A2A4AC"/>
        </a:accent2>
        <a:accent3>
          <a:srgbClr val="E8E5D9"/>
        </a:accent3>
        <a:accent4>
          <a:srgbClr val="000000"/>
        </a:accent4>
        <a:accent5>
          <a:srgbClr val="F0EFE6"/>
        </a:accent5>
        <a:accent6>
          <a:srgbClr val="9294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Mnementh:Users:lpb:admin:consult:Prentice-Hall:Slides:ch01.ppt</Template>
  <TotalTime>510</TotalTime>
  <Words>1817</Words>
  <Application>Microsoft Office PowerPoint</Application>
  <PresentationFormat>On-screen Show (4:3)</PresentationFormat>
  <Paragraphs>114</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ch01</vt:lpstr>
      <vt:lpstr>Chapter 16 – IP Security</vt:lpstr>
      <vt:lpstr>IP Security</vt:lpstr>
      <vt:lpstr>IPSec</vt:lpstr>
      <vt:lpstr>Slide 4</vt:lpstr>
      <vt:lpstr>Slide 5</vt:lpstr>
      <vt:lpstr>IPSec Scenerio</vt:lpstr>
      <vt:lpstr>IP Security Architecture</vt:lpstr>
      <vt:lpstr>IPSec Services:</vt:lpstr>
      <vt:lpstr>Security Associations (SA)</vt:lpstr>
      <vt:lpstr>Authentication Header (AH)</vt:lpstr>
      <vt:lpstr>Authentication Header</vt:lpstr>
      <vt:lpstr>Transport &amp; Tunnel Modes</vt:lpstr>
      <vt:lpstr>Slide 13</vt:lpstr>
      <vt:lpstr>Slide 14</vt:lpstr>
      <vt:lpstr>Encapsulating Security Payload (ESP)</vt:lpstr>
      <vt:lpstr>Encapsulating Security Payload</vt:lpstr>
    </vt:vector>
  </TitlesOfParts>
  <Company>School of IT&amp;EE, UNSW@ADFA</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4/e</dc:title>
  <dc:subject>Lecture Overheads - Ch 16</dc:subject>
  <dc:creator>Dr Lawrie Brown</dc:creator>
  <cp:lastModifiedBy>Saravanan</cp:lastModifiedBy>
  <cp:revision>38</cp:revision>
  <cp:lastPrinted>2005-11-18T05:37:01Z</cp:lastPrinted>
  <dcterms:created xsi:type="dcterms:W3CDTF">2002-03-28T02:06:54Z</dcterms:created>
  <dcterms:modified xsi:type="dcterms:W3CDTF">2015-09-27T16:50:01Z</dcterms:modified>
</cp:coreProperties>
</file>