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6366F1"/>
                </a:solidFill>
              </a:defRPr>
            </a:pPr>
            <a:r>
              <a:t>개요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A5568"/>
                </a:solidFill>
              </a:defRPr>
            </a:pPr>
            <a:r>
              <a:t>FlowMate AI 발표자료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6366F1"/>
                </a:solidFill>
              </a:defRPr>
            </a:pPr>
            <a:r>
              <a:t>감사합니다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A5568"/>
                </a:solidFill>
              </a:defRPr>
            </a:pPr>
            <a:r>
              <a:t>질문이 있으시면 언제든 말씀해 주세요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47120" cy="1097280"/>
          </a:xfrm>
          <a:solidFill>
            <a:srgbClr val="F8FAFC"/>
          </a:solidFill>
        </p:spPr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500"/>
              </a:spcAft>
              <a:defRPr sz="2200"/>
            </a:pPr>
            <a:r>
              <a:t>▶ ## FlowMate AI 소개 슬라이드 구성</a:t>
            </a:r>
          </a:p>
          <a:p>
            <a:pPr>
              <a:spcAft>
                <a:spcPts val="1500"/>
              </a:spcAft>
              <a:defRPr sz="2200"/>
            </a:pPr>
            <a:r>
              <a:t>✓ **[슬라이드 1]**</a:t>
            </a:r>
          </a:p>
          <a:p>
            <a:pPr>
              <a:spcAft>
                <a:spcPts val="1500"/>
              </a:spcAft>
              <a:defRPr sz="2200"/>
            </a:pPr>
            <a:r>
              <a:t>★ **제목:** FlowMate AI 소개</a:t>
            </a:r>
          </a:p>
          <a:p>
            <a:pPr>
              <a:spcAft>
                <a:spcPts val="1500"/>
              </a:spcAft>
              <a:defRPr sz="2200"/>
            </a:pPr>
            <a:r>
              <a:t>● **핵심 포인트:**</a:t>
            </a:r>
          </a:p>
          <a:p>
            <a:pPr>
              <a:spcAft>
                <a:spcPts val="1500"/>
              </a:spcAft>
              <a:defRPr sz="2200"/>
            </a:pPr>
            <a:r>
              <a:t>◆ * **로컬 기반 AI 업무 솔루션:** FlowMate AI는 어디서든 직접 실행 가능한 강력한 AI 솔루션입니다.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47120" cy="1097280"/>
          </a:xfrm>
          <a:solidFill>
            <a:srgbClr val="F8FAFC"/>
          </a:solidFill>
        </p:spPr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주요 내용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500"/>
              </a:spcAft>
              <a:defRPr sz="2200"/>
            </a:pPr>
            <a:r>
              <a:t>▶ * **업무 효율 극대화:** AI 기술을 활용하여 업무 프로세스를 자동화하고 생산성을 향상시킵니다.</a:t>
            </a:r>
          </a:p>
          <a:p>
            <a:pPr>
              <a:spcAft>
                <a:spcPts val="1500"/>
              </a:spcAft>
              <a:defRPr sz="2200"/>
            </a:pPr>
            <a:r>
              <a:t>✓ * **간편한 구축 및 사용:** 복잡한 설정 없이 로컬 환경에 쉽게 설치하고 활용할 수 있습니다.</a:t>
            </a:r>
          </a:p>
          <a:p>
            <a:pPr>
              <a:spcAft>
                <a:spcPts val="1500"/>
              </a:spcAft>
              <a:defRPr sz="2200"/>
            </a:pPr>
            <a:r>
              <a:t>★ **[슬라이드 2]**</a:t>
            </a:r>
          </a:p>
          <a:p>
            <a:pPr>
              <a:spcAft>
                <a:spcPts val="1500"/>
              </a:spcAft>
              <a:defRPr sz="2200"/>
            </a:pPr>
            <a:r>
              <a:t>● **제목:** 핵심 기능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47120" cy="1097280"/>
          </a:xfrm>
          <a:solidFill>
            <a:srgbClr val="F8FAFC"/>
          </a:solidFill>
        </p:spPr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주요 내용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500"/>
              </a:spcAft>
              <a:defRPr sz="2200"/>
            </a:pPr>
            <a:r>
              <a:t>▶ **핵심 포인트:**</a:t>
            </a:r>
          </a:p>
          <a:p>
            <a:pPr>
              <a:spcAft>
                <a:spcPts val="1500"/>
              </a:spcAft>
              <a:defRPr sz="2200"/>
            </a:pPr>
            <a:r>
              <a:t>✓ * **스마트 AI 챗봇:** 실시간 질문에 대한 답변 및 업무 지원 제공</a:t>
            </a:r>
          </a:p>
          <a:p>
            <a:pPr>
              <a:spcAft>
                <a:spcPts val="1500"/>
              </a:spcAft>
              <a:defRPr sz="2200"/>
            </a:pPr>
            <a:r>
              <a:t>★ * **문서 자동화:**  문서 분석 및 요약으로 정보 효율성 극대화</a:t>
            </a:r>
          </a:p>
          <a:p>
            <a:pPr>
              <a:spcAft>
                <a:spcPts val="1500"/>
              </a:spcAft>
              <a:defRPr sz="2200"/>
            </a:pPr>
            <a:r>
              <a:t>● * **발표 자료 분석:**  슬라이드 및 영상 콘텐츠 분석을 통한 통찰력 제공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47120" cy="1097280"/>
          </a:xfrm>
          <a:solidFill>
            <a:srgbClr val="F8FAFC"/>
          </a:solidFill>
        </p:spPr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주요 내용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500"/>
              </a:spcAft>
              <a:defRPr sz="2200"/>
            </a:pPr>
            <a:r>
              <a:t>▶ * **예측적 HR 솔루션:** 인재 관리 및 예측 모델링으로 조직 효율성 향상</a:t>
            </a:r>
          </a:p>
          <a:p>
            <a:pPr>
              <a:spcAft>
                <a:spcPts val="1500"/>
              </a:spcAft>
              <a:defRPr sz="2200"/>
            </a:pPr>
            <a:r>
              <a:t>✓ **[슬라이드 3]**</a:t>
            </a:r>
          </a:p>
          <a:p>
            <a:pPr>
              <a:spcAft>
                <a:spcPts val="1500"/>
              </a:spcAft>
              <a:defRPr sz="2200"/>
            </a:pPr>
            <a:r>
              <a:t>★ **제목:** 기술 기반</a:t>
            </a:r>
          </a:p>
          <a:p>
            <a:pPr>
              <a:spcAft>
                <a:spcPts val="1500"/>
              </a:spcAft>
              <a:defRPr sz="2200"/>
            </a:pPr>
            <a:r>
              <a:t>● **핵심 포인트:**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47120" cy="1097280"/>
          </a:xfrm>
          <a:solidFill>
            <a:srgbClr val="F8FAFC"/>
          </a:solidFill>
        </p:spPr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주요 내용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500"/>
              </a:spcAft>
              <a:defRPr sz="2200"/>
            </a:pPr>
            <a:r>
              <a:t>▶ * **안정적 플랫폼:** Django 기반의 강력한 웹 프레임워크 활용</a:t>
            </a:r>
          </a:p>
          <a:p>
            <a:pPr>
              <a:spcAft>
                <a:spcPts val="1500"/>
              </a:spcAft>
              <a:defRPr sz="2200"/>
            </a:pPr>
            <a:r>
              <a:t>✓ * **고급 AI 통합:** Ollama exaone 엔진으로 정교한 자연어 처리 구현</a:t>
            </a:r>
          </a:p>
          <a:p>
            <a:pPr>
              <a:spcAft>
                <a:spcPts val="1500"/>
              </a:spcAft>
              <a:defRPr sz="2200"/>
            </a:pPr>
            <a:r>
              <a:t>★ * **의미 이해 향상:** BGE-M3 임베딩 기술을 통한 더욱 정확한 데이터 분석</a:t>
            </a:r>
          </a:p>
          <a:p>
            <a:pPr>
              <a:spcAft>
                <a:spcPts val="1500"/>
              </a:spcAft>
              <a:defRPr sz="2200"/>
            </a:pPr>
            <a:r>
              <a:t>● **[슬라이드 4]**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47120" cy="1097280"/>
          </a:xfrm>
          <a:solidFill>
            <a:srgbClr val="F8FAFC"/>
          </a:solidFill>
        </p:spPr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주요 내용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500"/>
              </a:spcAft>
              <a:defRPr sz="2200"/>
            </a:pPr>
            <a:r>
              <a:t>▶ **제목:** 강력한 보안 기능</a:t>
            </a:r>
          </a:p>
          <a:p>
            <a:pPr>
              <a:spcAft>
                <a:spcPts val="1500"/>
              </a:spcAft>
              <a:defRPr sz="2200"/>
            </a:pPr>
            <a:r>
              <a:t>✓ **핵심 포인트:**</a:t>
            </a:r>
          </a:p>
          <a:p>
            <a:pPr>
              <a:spcAft>
                <a:spcPts val="1500"/>
              </a:spcAft>
              <a:defRPr sz="2200"/>
            </a:pPr>
            <a:r>
              <a:t>★ * **로컬 처리 중심:** 데이터 보안 강화를 위한 모든 처리를 로컬 환경 내에서 수행</a:t>
            </a:r>
          </a:p>
          <a:p>
            <a:pPr>
              <a:spcAft>
                <a:spcPts val="1500"/>
              </a:spcAft>
              <a:defRPr sz="2200"/>
            </a:pPr>
            <a:r>
              <a:t>● * **외부 데이터 전송 없음:**  개인정보 보호 및 데이터 보안 강화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47120" cy="1097280"/>
          </a:xfrm>
          <a:solidFill>
            <a:srgbClr val="F8FAFC"/>
          </a:solidFill>
        </p:spPr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주요 내용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500"/>
              </a:spcAft>
              <a:defRPr sz="2200"/>
            </a:pPr>
            <a:r>
              <a:t>▶ * **온프레미스 배포:** 사용자 환경에 최적화된 맞춤형 구축 가능</a:t>
            </a:r>
          </a:p>
          <a:p>
            <a:pPr>
              <a:spcAft>
                <a:spcPts val="1500"/>
              </a:spcAft>
              <a:defRPr sz="2200"/>
            </a:pPr>
            <a:r>
              <a:t>✓ **[슬라이드 5]**</a:t>
            </a:r>
          </a:p>
          <a:p>
            <a:pPr>
              <a:spcAft>
                <a:spcPts val="1500"/>
              </a:spcAft>
              <a:defRPr sz="2200"/>
            </a:pPr>
            <a:r>
              <a:t>★ **제목:** FlowMate AI로 미래를 준비하세요</a:t>
            </a:r>
          </a:p>
          <a:p>
            <a:pPr>
              <a:spcAft>
                <a:spcPts val="1500"/>
              </a:spcAft>
              <a:defRPr sz="2200"/>
            </a:pPr>
            <a:r>
              <a:t>● **핵심 포인트:**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47120" cy="1097280"/>
          </a:xfrm>
          <a:solidFill>
            <a:srgbClr val="F8FAFC"/>
          </a:solidFill>
        </p:spPr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주요 내용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500"/>
              </a:spcAft>
              <a:defRPr sz="2200"/>
            </a:pPr>
            <a:r>
              <a:t>▶ * **업무 혁신:**  전통적인 업무 방식을 혁신적으로 변화시키는 도구</a:t>
            </a:r>
          </a:p>
          <a:p>
            <a:pPr>
              <a:spcAft>
                <a:spcPts val="1500"/>
              </a:spcAft>
              <a:defRPr sz="2200"/>
            </a:pPr>
            <a:r>
              <a:t>✓ * **경쟁 우위 확보:** 효율성 향상과 데이터 기반 의사결정으로 경쟁 우위 확보</a:t>
            </a:r>
          </a:p>
          <a:p>
            <a:pPr>
              <a:spcAft>
                <a:spcPts val="1500"/>
              </a:spcAft>
              <a:defRPr sz="2200"/>
            </a:pPr>
            <a:r>
              <a:t>★ * **미래 지향적 솔루션:**  끊임없이 발전하는 AI 기술로 지속적인 성장 지원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