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6366F1"/>
                </a:solidFill>
              </a:defRPr>
            </a:pPr>
            <a:r>
              <a:t>제목: 광복절의 의미와 역사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A5568"/>
                </a:solidFill>
              </a:defRPr>
            </a:pPr>
            <a:r>
              <a:t>FlowMate AI 발표자료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제목: 광복절의 의미와 역사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1945년 8월 15일, 일본 제국의 패망으로 한국이 식민지배로부터 해방된 날</a:t>
            </a:r>
          </a:p>
          <a:p>
            <a:pPr>
              <a:spcAft>
                <a:spcPts val="1500"/>
              </a:spcAft>
              <a:defRPr sz="2200"/>
            </a:pPr>
            <a:r>
              <a:t>✓ 1948년 8월 15일, 대한민국 정부 수립</a:t>
            </a:r>
          </a:p>
          <a:p>
            <a:pPr>
              <a:spcAft>
                <a:spcPts val="1500"/>
              </a:spcAft>
              <a:defRPr sz="2200"/>
            </a:pPr>
            <a:r>
              <a:t>★ 1949년 5월, 광복절로 명칭 변경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광복절의 문화적 의미</a:t>
            </a:r>
          </a:p>
          <a:p>
            <a:r>
              <a:t>핵심 포인트:</a:t>
            </a:r>
          </a:p>
          <a:p>
            <a:r>
              <a:t>- 대한민국의 국경일 중 하나</a:t>
            </a:r>
          </a:p>
          <a:p>
            <a:r>
              <a:t>- 경축행사와 대통령 경축 연설</a:t>
            </a:r>
          </a:p>
          <a:p>
            <a:r>
              <a:t>- 방송사 특선 프로그램, 서브컬쳐에서 한국인 캐릭터 등장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대한민국의 국경일 중 하나</a:t>
            </a:r>
          </a:p>
          <a:p>
            <a:pPr>
              <a:spcAft>
                <a:spcPts val="1500"/>
              </a:spcAft>
              <a:defRPr sz="2200"/>
            </a:pPr>
            <a:r>
              <a:t>✓ 경축행사와 대통령 경축 연설</a:t>
            </a:r>
          </a:p>
          <a:p>
            <a:pPr>
              <a:spcAft>
                <a:spcPts val="1500"/>
              </a:spcAft>
              <a:defRPr sz="2200"/>
            </a:pPr>
            <a:r>
              <a:t>★ 방송사 특선 프로그램, 서브컬쳐에서 한국인 캐릭터 등장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광복절 노래</a:t>
            </a:r>
          </a:p>
          <a:p>
            <a:r>
              <a:t>핵심 포인트:</a:t>
            </a:r>
          </a:p>
          <a:p>
            <a:r>
              <a:t>- 정인보 작사, 윤용하 작곡의 "광복절 노래"</a:t>
            </a:r>
          </a:p>
          <a:p>
            <a:r>
              <a:t>- 1950년 문교부 제정</a:t>
            </a:r>
          </a:p>
          <a:p>
            <a:r>
              <a:t>- 무조건 사자자리 태어난 사람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정인보 작사, 윤용하 작곡의 "광복절 노래"</a:t>
            </a:r>
          </a:p>
          <a:p>
            <a:pPr>
              <a:spcAft>
                <a:spcPts val="1500"/>
              </a:spcAft>
              <a:defRPr sz="2200"/>
            </a:pPr>
            <a:r>
              <a:t>✓ 1950년 문교부 제정</a:t>
            </a:r>
          </a:p>
          <a:p>
            <a:pPr>
              <a:spcAft>
                <a:spcPts val="1500"/>
              </a:spcAft>
              <a:defRPr sz="2200"/>
            </a:pPr>
            <a:r>
              <a:t>★ 무조건 사자자리 태어난 사람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광복절 경축식 역사</a:t>
            </a:r>
          </a:p>
          <a:p>
            <a:r>
              <a:t>핵심 포인트:</a:t>
            </a:r>
          </a:p>
          <a:p>
            <a:r>
              <a:t>- 1946년부터 시작, 다양한 장소에서 개최</a:t>
            </a:r>
          </a:p>
          <a:p>
            <a:r>
              <a:t>- 2005년 광화문 앞 특설 행사장까지 이어짐</a:t>
            </a:r>
          </a:p>
          <a:p>
            <a:r>
              <a:t>- 2024년 독립기념관 경축식 취소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1946년부터 시작, 다양한 장소에서 개최</a:t>
            </a:r>
          </a:p>
          <a:p>
            <a:pPr>
              <a:spcAft>
                <a:spcPts val="1500"/>
              </a:spcAft>
              <a:defRPr sz="2200"/>
            </a:pPr>
            <a:r>
              <a:t>✓ 2005년 광화문 앞 특설 행사장까지 이어짐</a:t>
            </a:r>
          </a:p>
          <a:p>
            <a:pPr>
              <a:spcAft>
                <a:spcPts val="1500"/>
              </a:spcAft>
              <a:defRPr sz="2200"/>
            </a:pPr>
            <a:r>
              <a:t>★ 2024년 독립기념관 경축식 취소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논란과 사건 사고</a:t>
            </a:r>
          </a:p>
          <a:p>
            <a:r>
              <a:t>핵심 포인트:</a:t>
            </a:r>
          </a:p>
          <a:p>
            <a:r>
              <a:t>- 2015년 일본식 선술집 사장의 논란</a:t>
            </a:r>
          </a:p>
          <a:p>
            <a:r>
              <a:t>- 2023년 폭주족들의 문제</a:t>
            </a:r>
          </a:p>
          <a:p>
            <a:r>
              <a:t>- 2024년 독립기념관 경축식 취소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2015년 일본식 선술집 사장의 논란</a:t>
            </a:r>
          </a:p>
          <a:p>
            <a:pPr>
              <a:spcAft>
                <a:spcPts val="1500"/>
              </a:spcAft>
              <a:defRPr sz="2200"/>
            </a:pPr>
            <a:r>
              <a:t>✓ 2023년 폭주족들의 문제</a:t>
            </a:r>
          </a:p>
          <a:p>
            <a:pPr>
              <a:spcAft>
                <a:spcPts val="1500"/>
              </a:spcAft>
              <a:defRPr sz="2200"/>
            </a:pPr>
            <a:r>
              <a:t>★ 2024년 독립기념관 경축식 취소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해외의 비슷한 기념일</a:t>
            </a:r>
          </a:p>
          <a:p>
            <a:r>
              <a:t>핵심 포인트:</a:t>
            </a:r>
          </a:p>
          <a:p>
            <a:r>
              <a:t>- 영국, 런던에서 대일 승전 퍼레이드</a:t>
            </a:r>
          </a:p>
          <a:p>
            <a:r>
              <a:t>- 대만, 10월 25일 대만광복절</a:t>
            </a:r>
          </a:p>
          <a:p>
            <a:r>
              <a:t>- 일본, 종전기념일로 추도식 거행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영국, 런던에서 대일 승전 퍼레이드</a:t>
            </a:r>
          </a:p>
          <a:p>
            <a:pPr>
              <a:spcAft>
                <a:spcPts val="1500"/>
              </a:spcAft>
              <a:defRPr sz="2200"/>
            </a:pPr>
            <a:r>
              <a:t>✓ 대만, 10월 25일 대만광복절</a:t>
            </a:r>
          </a:p>
          <a:p>
            <a:pPr>
              <a:spcAft>
                <a:spcPts val="1500"/>
              </a:spcAft>
              <a:defRPr sz="2200"/>
            </a:pPr>
            <a:r>
              <a:t>★ 일본, 종전기념일로 추도식 거행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광복절의 현대적 의미</a:t>
            </a:r>
          </a:p>
          <a:p>
            <a:r>
              <a:t>핵심 포인트:</a:t>
            </a:r>
          </a:p>
          <a:p>
            <a:r>
              <a:t>- 여름방학 중에 있는 날</a:t>
            </a:r>
          </a:p>
          <a:p>
            <a:r>
              <a:t>- 이름을 '광복'으로 짓는 경우</a:t>
            </a:r>
          </a:p>
          <a:p>
            <a:r>
              <a:t>- 반려동물 이름으로 사용하는 경우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여름방학 중에 있는 날</a:t>
            </a:r>
          </a:p>
          <a:p>
            <a:pPr>
              <a:spcAft>
                <a:spcPts val="1500"/>
              </a:spcAft>
              <a:defRPr sz="2200"/>
            </a:pPr>
            <a:r>
              <a:t>✓ 이름을 '광복'으로 짓는 경우</a:t>
            </a:r>
          </a:p>
          <a:p>
            <a:pPr>
              <a:spcAft>
                <a:spcPts val="1500"/>
              </a:spcAft>
              <a:defRPr sz="2200"/>
            </a:pPr>
            <a:r>
              <a:t>★ 반려동물 이름으로 사용하는 경우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6366F1"/>
                </a:solidFill>
              </a:defRPr>
            </a:pPr>
            <a:r>
              <a:t>감사합니다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A5568"/>
                </a:solidFill>
              </a:defRPr>
            </a:pPr>
            <a:r>
              <a:t>질문이 있으시면 언제든 말씀해 주세요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