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FlowMate AI 소개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FlowMate AI 발표자료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FlowMate AI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로컬 환경에서 구동되는 AI 솔루션</a:t>
            </a:r>
          </a:p>
          <a:p>
            <a:pPr>
              <a:spcAft>
                <a:spcPts val="1500"/>
              </a:spcAft>
              <a:defRPr sz="2200"/>
            </a:pPr>
            <a:r>
              <a:t>✓ 보안과 프라이버시 보장</a:t>
            </a:r>
          </a:p>
          <a:p>
            <a:pPr>
              <a:spcAft>
                <a:spcPts val="1500"/>
              </a:spcAft>
              <a:defRPr sz="2200"/>
            </a:pPr>
            <a:r>
              <a:t>★ 다양한 업무 자동화 기능 제공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AI 채팅 어시스턴트</a:t>
            </a:r>
          </a:p>
          <a:p>
            <a:pPr>
              <a:spcAft>
                <a:spcPts val="1500"/>
              </a:spcAft>
              <a:defRPr sz="2200"/>
            </a:pPr>
            <a:r>
              <a:t>✓ 문서 분석 및 요약</a:t>
            </a:r>
          </a:p>
          <a:p>
            <a:pPr>
              <a:spcAft>
                <a:spcPts val="1500"/>
              </a:spcAft>
              <a:defRPr sz="2200"/>
            </a:pPr>
            <a:r>
              <a:t>★ 발표 영상 분석</a:t>
            </a:r>
          </a:p>
          <a:p>
            <a:pPr>
              <a:spcAft>
                <a:spcPts val="1500"/>
              </a:spcAft>
              <a:defRPr sz="2200"/>
            </a:pPr>
            <a:r>
              <a:t>● HR 예측 모델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Django 웹 프레임워크</a:t>
            </a:r>
          </a:p>
          <a:p>
            <a:pPr>
              <a:spcAft>
                <a:spcPts val="1500"/>
              </a:spcAft>
              <a:defRPr sz="2200"/>
            </a:pPr>
            <a:r>
              <a:t>✓ Ollama Exaone 모델</a:t>
            </a:r>
          </a:p>
          <a:p>
            <a:pPr>
              <a:spcAft>
                <a:spcPts val="1500"/>
              </a:spcAft>
              <a:defRPr sz="2200"/>
            </a:pPr>
            <a:r>
              <a:t>★ BGE-M3 임베딩</a:t>
            </a:r>
          </a:p>
          <a:p>
            <a:pPr>
              <a:spcAft>
                <a:spcPts val="1500"/>
              </a:spcAft>
              <a:defRPr sz="2200"/>
            </a:pPr>
            <a:r>
              <a:t>● 벡터 데이터베이스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감사합니다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질문이 있으시면 언제든 말씀해 주세요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