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6366F1"/>
                </a:solidFill>
              </a:defRPr>
            </a:pPr>
            <a:r>
              <a:t>개요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>
                <a:solidFill>
                  <a:srgbClr val="4A5568"/>
                </a:solidFill>
              </a:defRPr>
            </a:pPr>
            <a:r>
              <a:t>FlowMate AI 발표자료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1247120" cy="1097280"/>
          </a:xfrm>
          <a:solidFill>
            <a:srgbClr val="F8FAFC"/>
          </a:solidFill>
        </p:spPr>
        <p:txBody>
          <a:bodyPr/>
          <a:lstStyle/>
          <a:p>
            <a:pPr>
              <a:defRPr sz="3600" b="1">
                <a:solidFill>
                  <a:srgbClr val="6366F1"/>
                </a:solidFill>
              </a:defRPr>
            </a:pPr>
            <a:r>
              <a:t>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500"/>
              </a:spcAft>
              <a:defRPr sz="2200"/>
            </a:pPr>
            <a:r>
              <a:t>▶ ## 슬라이드 1</a:t>
            </a:r>
          </a:p>
          <a:p>
            <a:pPr>
              <a:spcAft>
                <a:spcPts val="1500"/>
              </a:spcAft>
              <a:defRPr sz="2200"/>
            </a:pPr>
            <a:r>
              <a:t>✓ **제목**: 프로젝트 개요</a:t>
            </a:r>
          </a:p>
          <a:p>
            <a:pPr>
              <a:spcAft>
                <a:spcPts val="1500"/>
              </a:spcAft>
              <a:defRPr sz="2200"/>
            </a:pPr>
            <a:r>
              <a:t>★ • 첫 번째 항목</a:t>
            </a:r>
          </a:p>
          <a:p>
            <a:pPr>
              <a:spcAft>
                <a:spcPts val="1500"/>
              </a:spcAft>
              <a:defRPr sz="2200"/>
            </a:pPr>
            <a:r>
              <a:t>● • 두 번째 항목</a:t>
            </a:r>
          </a:p>
          <a:p>
            <a:pPr>
              <a:spcAft>
                <a:spcPts val="1500"/>
              </a:spcAft>
              <a:defRPr sz="2200"/>
            </a:pPr>
            <a:r>
              <a:t>◆ • 세 번째 항목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1247120" cy="1097280"/>
          </a:xfrm>
          <a:solidFill>
            <a:srgbClr val="F8FAFC"/>
          </a:solidFill>
        </p:spPr>
        <p:txBody>
          <a:bodyPr/>
          <a:lstStyle/>
          <a:p>
            <a:pPr>
              <a:defRPr sz="3600" b="1">
                <a:solidFill>
                  <a:srgbClr val="6366F1"/>
                </a:solidFill>
              </a:defRPr>
            </a:pPr>
            <a:r>
              <a:t>주요 내용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500"/>
              </a:spcAft>
              <a:defRPr sz="2200"/>
            </a:pPr>
            <a:r>
              <a:t>▶ ## 슬라이드 2</a:t>
            </a:r>
          </a:p>
          <a:p>
            <a:pPr>
              <a:spcAft>
                <a:spcPts val="1500"/>
              </a:spcAft>
              <a:defRPr sz="2200"/>
            </a:pPr>
            <a:r>
              <a:t>✓ **제목**: 상세 내용</a:t>
            </a:r>
          </a:p>
          <a:p>
            <a:pPr>
              <a:spcAft>
                <a:spcPts val="1500"/>
              </a:spcAft>
              <a:defRPr sz="2200"/>
            </a:pPr>
            <a:r>
              <a:t>★ 1. 순서가 있는 첫 번째</a:t>
            </a:r>
          </a:p>
          <a:p>
            <a:pPr>
              <a:spcAft>
                <a:spcPts val="1500"/>
              </a:spcAft>
              <a:defRPr sz="2200"/>
            </a:pPr>
            <a:r>
              <a:t>● 2. 순서가 있는 두 번째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1247120" cy="1097280"/>
          </a:xfrm>
          <a:solidFill>
            <a:srgbClr val="F8FAFC"/>
          </a:solidFill>
        </p:spPr>
        <p:txBody>
          <a:bodyPr/>
          <a:lstStyle/>
          <a:p>
            <a:pPr>
              <a:defRPr sz="3600" b="1">
                <a:solidFill>
                  <a:srgbClr val="6366F1"/>
                </a:solidFill>
              </a:defRPr>
            </a:pPr>
            <a:r>
              <a:t>주요 내용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500"/>
              </a:spcAft>
              <a:defRPr sz="2200"/>
            </a:pPr>
            <a:r>
              <a:t>▶ 3. 순서가 있는 세 번째</a:t>
            </a:r>
          </a:p>
          <a:p>
            <a:pPr>
              <a:spcAft>
                <a:spcPts val="1500"/>
              </a:spcAft>
              <a:defRPr sz="2200"/>
            </a:pPr>
            <a:r>
              <a:t>✓ 일반 텍스트도 처리할 수 있어야 합니다.</a:t>
            </a:r>
          </a:p>
          <a:p>
            <a:pPr>
              <a:spcAft>
                <a:spcPts val="1500"/>
              </a:spcAft>
              <a:defRPr sz="2200"/>
            </a:pPr>
            <a:r>
              <a:t>★ 이것은 구조화되지 않은 텍스트 예시입니다.</a:t>
            </a:r>
          </a:p>
          <a:p>
            <a:pPr>
              <a:spcAft>
                <a:spcPts val="1500"/>
              </a:spcAft>
              <a:defRPr sz="2200"/>
            </a:pPr>
            <a:r>
              <a:t>● 여러 줄로 구성되어 있습니다.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6366F1"/>
                </a:solidFill>
              </a:defRPr>
            </a:pPr>
            <a:r>
              <a:t>감사합니다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>
                <a:solidFill>
                  <a:srgbClr val="4A5568"/>
                </a:solidFill>
              </a:defRPr>
            </a:pPr>
            <a:r>
              <a:t>질문이 있으시면 언제든 말씀해 주세요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