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제목 없음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그로스 주제 발표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발표 목적 및 배경 설명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그로스의 정의와 중요성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그로스는 사용자 수, 매출 등 모든 성장 관련 수치를 의미함</a:t>
            </a:r>
          </a:p>
          <a:p>
            <a:pPr>
              <a:defRPr sz="1800"/>
            </a:pPr>
            <a:r>
              <a:t>목표는 항상 "성장"으로 설정하며, 이를 통해 서비스의 성공과 발전을 추적하고 평가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그로스 측정 지표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KPI (Key Performance Indicator)를 활용하여 성과를 측정</a:t>
            </a:r>
          </a:p>
          <a:p>
            <a:pPr>
              <a:defRPr sz="1800"/>
            </a:pPr>
            <a:r>
              <a:t>예시: DAU (Daily Active Users), 전환율 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그로스 향상을 위한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목표 설정 및 OKR (Objectives &amp; Key Results) 활용</a:t>
            </a:r>
          </a:p>
          <a:p>
            <a:pPr>
              <a:defRPr sz="1800"/>
            </a:pPr>
            <a:r>
              <a:t>예시: 새로운 기능 추가, 마케팅 전략 변경 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성공 사례와 실패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성공 사례: 사용자 수 증가, 매출 상승 등</a:t>
            </a:r>
          </a:p>
          <a:p>
            <a:pPr>
              <a:defRPr sz="1800"/>
            </a:pPr>
            <a:r>
              <a:t>실패 사례: 잘못된 전략으로 인한 성장 저하</a:t>
            </a:r>
          </a:p>
          <a:p>
            <a:pPr>
              <a:defRPr sz="1800"/>
            </a:pPr>
            <a:r>
              <a:t>레퍼런스 및 도표로 강조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그로스 관리의 주요 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백로그 (Backlog) 관리</a:t>
            </a:r>
          </a:p>
          <a:p>
            <a:pPr>
              <a:defRPr sz="1800"/>
            </a:pPr>
            <a:r>
              <a:t>테크 부채 (Technical Debt) 감소</a:t>
            </a:r>
          </a:p>
          <a:p>
            <a:pPr>
              <a:defRPr sz="1800"/>
            </a:pPr>
            <a:r>
              <a:t>QA (Quality Assurance) 중요성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실질적인 액션 아이템 제시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앞으로 해야 할 일, 개선점 등 다음 단계를 명확히</a:t>
            </a:r>
          </a:p>
          <a:p>
            <a:pPr>
              <a:defRPr sz="1800"/>
            </a:pPr>
            <a:r>
              <a:t>예시: 특정 기능 개발, 마케팅 캠페인 실행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결론 및 권고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그로스는 서비스 성장의 핵심 지표임을 강조</a:t>
            </a:r>
          </a:p>
          <a:p>
            <a:pPr>
              <a:defRPr sz="1800"/>
            </a:pPr>
            <a:r>
              <a:t>정확한 KPI 설정과 실질적인 액션 아이템 필요성 강조</a:t>
            </a:r>
          </a:p>
          <a:p>
            <a:pPr>
              <a:defRPr sz="1800"/>
            </a:pPr>
            <a:r>
              <a:t>이 슬라이드들은 [발표자료]와 [참고자료]의 내용을 반영하며, 각 슬라이드의 제목과 핵심 포인트를 일치시키고 있습니다. 필요에 따라 추가적인 내용이나 그래프, 도표 등을 포함할 수 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