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2025년 정보처리기능사 시험 안내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시험명: 정보처리기능사</a:t>
            </a:r>
          </a:p>
          <a:p>
            <a:pPr>
              <a:defRPr sz="1800"/>
            </a:pPr>
            <a:r>
              <a:t>선택분야: 없음</a:t>
            </a:r>
          </a:p>
          <a:p>
            <a:pPr>
              <a:defRPr sz="1800"/>
            </a:pPr>
            <a:r>
              <a:t>시험일시: 2025년 08월 30일(토) 09:00까지 입실완료</a:t>
            </a:r>
          </a:p>
          <a:p>
            <a:pPr>
              <a:defRPr sz="1800"/>
            </a:pPr>
            <a:r>
              <a:t>장소: 가락중학교</a:t>
            </a:r>
          </a:p>
          <a:p>
            <a:pPr>
              <a:defRPr sz="1800"/>
            </a:pPr>
            <a:r>
              <a:t>주소: 서울특별시 송파구 송이로 45(송파동)</a:t>
            </a:r>
          </a:p>
          <a:p>
            <a:pPr>
              <a:defRPr sz="1800"/>
            </a:pPr>
            <a:r>
              <a:t>위치: 8호선 송파역 2번 출구에서 약 607m</a:t>
            </a:r>
          </a:p>
          <a:p>
            <a:pPr>
              <a:defRPr sz="1800"/>
            </a:pPr>
            <a:r>
              <a:t>결제일자와 출력일자: 2025년 07월 28일</a:t>
            </a:r>
          </a:p>
          <a:p>
            <a:pPr>
              <a:defRPr sz="1800"/>
            </a:pPr>
            <a:r>
              <a:t>인터넷: http://www.Q-Net.or.kr</a:t>
            </a:r>
          </a:p>
          <a:p>
            <a:pPr>
              <a:defRPr sz="1800"/>
            </a:pPr>
            <a:r>
              <a:t>시험에 응시할 수 있는 시간: 시작시간 이후 입실 및 응시 불가</a:t>
            </a:r>
          </a:p>
          <a:p>
            <a:pPr>
              <a:defRPr sz="1800"/>
            </a:pPr>
            <a:r>
              <a:t>결과 발표일자: 2025년 09월 30일(화) 09:00</a:t>
            </a:r>
          </a:p>
          <a:p>
            <a:pPr>
              <a:defRPr sz="1800"/>
            </a:pPr>
            <a:r>
              <a:t>발표일로부터 2개월 동안 자격증 확인 가능</a:t>
            </a:r>
          </a:p>
          <a:p>
            <a:pPr>
              <a:defRPr sz="1800"/>
            </a:pPr>
            <a:r>
              <a:t>자격증/확인서발급: 큐넷(www.Q-Net.or.kr)에서 신청</a:t>
            </a:r>
          </a:p>
          <a:p>
            <a:pPr>
              <a:defRPr sz="1800"/>
            </a:pPr>
            <a:r>
              <a:t>ARS: 1666-0100</a:t>
            </a:r>
          </a:p>
          <a:p>
            <a:pPr>
              <a:defRPr sz="1800"/>
            </a:pPr>
            <a:r>
              <a:t>환불 기간: 2025년 08월 01일(금) 00:00부터 2025년 08월 25일(월) 23:59까지 100% 환불 가능, 2025년 08월 26일(화) 00:00부터 환불 불가</a:t>
            </a:r>
          </a:p>
          <a:p>
            <a:pPr>
              <a:defRPr sz="1800"/>
            </a:pPr>
            <a:r>
              <a:t>기타사항: 선택과목과 면제과목 없음, 편의제공 요청 사항 없음</a:t>
            </a:r>
          </a:p>
          <a:p>
            <a:pPr>
              <a:defRPr sz="1800"/>
            </a:pPr>
            <a:r>
              <a:t>응시자 유의사항: 모바일 화면에서는 일부 내용이 정확히 표시되지 않을 수 있으니, 반드시 PC나 웹브라우저에서 상세 내용을 확인해주세요.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2025년 정보처리기능사 시험 안내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시험명: 정보처리기능사</a:t>
            </a:r>
          </a:p>
          <a:p>
            <a:pPr>
              <a:defRPr sz="1800"/>
            </a:pPr>
            <a:r>
              <a:t>선택분야: 없음</a:t>
            </a:r>
          </a:p>
          <a:p>
            <a:pPr>
              <a:defRPr sz="1800"/>
            </a:pPr>
            <a:r>
              <a:t>시험일시: 2025년 08월 30일(토) 09:00까지 입실완료</a:t>
            </a:r>
          </a:p>
          <a:p>
            <a:pPr>
              <a:defRPr sz="1800"/>
            </a:pPr>
            <a:r>
              <a:t>장소: 가락중학교</a:t>
            </a:r>
          </a:p>
          <a:p>
            <a:pPr>
              <a:defRPr sz="1800"/>
            </a:pPr>
            <a:r>
              <a:t>주소: 서울특별시 송파구 송이로 45(송파동)</a:t>
            </a:r>
          </a:p>
          <a:p>
            <a:pPr>
              <a:defRPr sz="1800"/>
            </a:pPr>
            <a:r>
              <a:t>위치: 8호선 송파역 2번 출구에서 약 607m</a:t>
            </a:r>
          </a:p>
          <a:p>
            <a:pPr>
              <a:defRPr sz="1800"/>
            </a:pPr>
            <a:r>
              <a:t>결제일자와 출력일자: 2025년 07월 28일</a:t>
            </a:r>
          </a:p>
          <a:p>
            <a:pPr>
              <a:defRPr sz="1800"/>
            </a:pPr>
            <a:r>
              <a:t>인터넷: http://www.Q-Net.or.kr</a:t>
            </a:r>
          </a:p>
          <a:p>
            <a:pPr>
              <a:defRPr sz="1800"/>
            </a:pPr>
            <a:r>
              <a:t>시험에 응시할 수 있는 시간: 시작시간 이후 입실 및 응시 불가</a:t>
            </a:r>
          </a:p>
          <a:p>
            <a:pPr>
              <a:defRPr sz="1800"/>
            </a:pPr>
            <a:r>
              <a:t>결과 발표일자: 2025년 09월 30일(화) 09:00</a:t>
            </a:r>
          </a:p>
          <a:p>
            <a:pPr>
              <a:defRPr sz="1800"/>
            </a:pPr>
            <a:r>
              <a:t>발표일로부터 2개월 동안 자격증 확인 가능</a:t>
            </a:r>
          </a:p>
          <a:p>
            <a:pPr>
              <a:defRPr sz="1800"/>
            </a:pPr>
            <a:r>
              <a:t>자격증/확인서발급: 큐넷(www.Q-Net.or.kr)에서 신청</a:t>
            </a:r>
          </a:p>
          <a:p>
            <a:pPr>
              <a:defRPr sz="1800"/>
            </a:pPr>
            <a:r>
              <a:t>ARS: 1666-0100</a:t>
            </a:r>
          </a:p>
          <a:p>
            <a:pPr>
              <a:defRPr sz="1800"/>
            </a:pPr>
            <a:r>
              <a:t>환불 기간: 2025년 08월 01일(금) 00:00부터 2025년 08월 25일(월) 23:59까지 100% 환불 가능, 2025년 08월 26일(화) 00:00부터 환불 불가</a:t>
            </a:r>
          </a:p>
          <a:p>
            <a:pPr>
              <a:defRPr sz="1800"/>
            </a:pPr>
            <a:r>
              <a:t>기타사항: 선택과목과 면제과목 없음, 편의제공 요청 사항 없음</a:t>
            </a:r>
          </a:p>
          <a:p>
            <a:pPr>
              <a:defRPr sz="1800"/>
            </a:pPr>
            <a:r>
              <a:t>응시자 유의사항: 모바일 화면에서는 일부 내용이 정확히 표시되지 않을 수 있으니, 반드시 PC나 웹브라우저에서 상세 내용을 확인해주세요.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2025년 정보처리기능사 시험 안내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시험명: 정보처리기능사</a:t>
            </a:r>
          </a:p>
          <a:p>
            <a:pPr>
              <a:defRPr sz="1800"/>
            </a:pPr>
            <a:r>
              <a:t>선택분야: 없음</a:t>
            </a:r>
          </a:p>
          <a:p>
            <a:pPr>
              <a:defRPr sz="1800"/>
            </a:pPr>
            <a:r>
              <a:t>시험일시: 2025년 08월 30일(토) 09:00까지 입실완료</a:t>
            </a:r>
          </a:p>
          <a:p>
            <a:pPr>
              <a:defRPr sz="1800"/>
            </a:pPr>
            <a:r>
              <a:t>장소: 가락중학교</a:t>
            </a:r>
          </a:p>
          <a:p>
            <a:pPr>
              <a:defRPr sz="1800"/>
            </a:pPr>
            <a:r>
              <a:t>주소: 서울특별시 송파구 송이로 45(송파동)</a:t>
            </a:r>
          </a:p>
          <a:p>
            <a:pPr>
              <a:defRPr sz="1800"/>
            </a:pPr>
            <a:r>
              <a:t>위치: 8호선 송파역 2번 출구에서 약 607m</a:t>
            </a:r>
          </a:p>
          <a:p>
            <a:pPr>
              <a:defRPr sz="1800"/>
            </a:pPr>
            <a:r>
              <a:t>결제일자와 출력일자: 2025년 07월 28일</a:t>
            </a:r>
          </a:p>
          <a:p>
            <a:pPr>
              <a:defRPr sz="1800"/>
            </a:pPr>
            <a:r>
              <a:t>인터넷: http://www.Q-Net.or.kr</a:t>
            </a:r>
          </a:p>
          <a:p>
            <a:pPr>
              <a:defRPr sz="1800"/>
            </a:pPr>
            <a:r>
              <a:t>시험에 응시할 수 있는 시간: 시작시간 이후 입실 및 응시 불가</a:t>
            </a:r>
          </a:p>
          <a:p>
            <a:pPr>
              <a:defRPr sz="1800"/>
            </a:pPr>
            <a:r>
              <a:t>결과 발표일자: 2025년 09월 30일(화) 09:00</a:t>
            </a:r>
          </a:p>
          <a:p>
            <a:pPr>
              <a:defRPr sz="1800"/>
            </a:pPr>
            <a:r>
              <a:t>발표일로부터 2개월 동안 자격증 확인 가능</a:t>
            </a:r>
          </a:p>
          <a:p>
            <a:pPr>
              <a:defRPr sz="1800"/>
            </a:pPr>
            <a:r>
              <a:t>자격증/확인서발급: 큐넷(www.Q-Net.or.kr)에서 신청</a:t>
            </a:r>
          </a:p>
          <a:p>
            <a:pPr>
              <a:defRPr sz="1800"/>
            </a:pPr>
            <a:r>
              <a:t>ARS: 1666-0100</a:t>
            </a:r>
          </a:p>
          <a:p>
            <a:pPr>
              <a:defRPr sz="1800"/>
            </a:pPr>
            <a:r>
              <a:t>환불 기간: 2025년 08월 01일(금) 00:00부터 2025년 08월 25일(월) 23:59까지 100% 환불 가능, 2025년 08월 26일(화) 00:00부터 환불 불가</a:t>
            </a:r>
          </a:p>
          <a:p>
            <a:pPr>
              <a:defRPr sz="1800"/>
            </a:pPr>
            <a:r>
              <a:t>기타사항: 선택과목과 면제과목 없음, 편의제공 요청 사항 없음</a:t>
            </a:r>
          </a:p>
          <a:p>
            <a:pPr>
              <a:defRPr sz="1800"/>
            </a:pPr>
            <a:r>
              <a:t>응시자 유의사항: 모바일 화면에서는 일부 내용이 정확히 표시되지 않을 수 있으니, 반드시 PC나 웹브라우저에서 상세 내용을 확인해주세요.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