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제목 없음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**핵심 포인트:**</a:t>
            </a:r>
          </a:p>
          <a:p>
            <a:pPr>
              <a:defRPr sz="1800"/>
            </a:pPr>
            <a:r>
              <a:t>질문이 있으시면 언제든지 물어보세요.</a:t>
            </a:r>
          </a:p>
          <a:p>
            <a:pPr>
              <a:defRPr sz="1800"/>
            </a:pPr>
            <a:r>
              <a:t>이 슬라이드들은 [발표자료]와 [참고자료]의 내용을 반영하며, 각 슬라이드의 제목과 핵심 포인트를 일치시키고 있습니다.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FlowMate 소개 및 목적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**핵심 포인트:**</a:t>
            </a:r>
          </a:p>
          <a:p>
            <a:pPr>
              <a:defRPr sz="1800"/>
            </a:pPr>
            <a:r>
              <a:t>FlowMate는 신입사원들의 온보딩을 돕는 AI입니다.</a:t>
            </a:r>
          </a:p>
          <a:p>
            <a:pPr>
              <a:defRPr sz="1800"/>
            </a:pPr>
            <a:r>
              <a:t>문서 작성, 발표 준비 등 다양한 업무를 지원합니다.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신입사원 자주하는 실수와 예방 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**핵심 포인트:**</a:t>
            </a:r>
          </a:p>
          <a:p>
            <a:pPr>
              <a:defRPr sz="1800"/>
            </a:pPr>
            <a:r>
              <a:t>모든 걸 메모 없이 기억하려 함 → 회의·피드백 즉시 기록.</a:t>
            </a:r>
          </a:p>
          <a:p>
            <a:pPr>
              <a:defRPr sz="1800"/>
            </a:pPr>
            <a:r>
              <a:t>데드라인 직전에 보고 → 중간 진행 상황을 미리 공유.</a:t>
            </a:r>
          </a:p>
          <a:p>
            <a:pPr>
              <a:defRPr sz="1800"/>
            </a:pPr>
            <a:r>
              <a:t>용어/배경 모르면 넘어감 → 즉시 질문하거나 레퍼런스 찾기.</a:t>
            </a:r>
          </a:p>
          <a:p>
            <a:pPr>
              <a:defRPr sz="1800"/>
            </a:pPr>
            <a:r>
              <a:t>‘완벽’에 집착 → MVP 마인드로 빠르게 시안·프로토타입 공유.</a:t>
            </a:r>
          </a:p>
          <a:p>
            <a:pPr>
              <a:defRPr sz="1800"/>
            </a:pPr>
            <a:r>
              <a:t>커뮤니케이션 생략 → 작은 변경도 관련자에게 공유.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성과관리, 성장관리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**핵심 포인트:**</a:t>
            </a:r>
          </a:p>
          <a:p>
            <a:pPr>
              <a:defRPr sz="1800"/>
            </a:pPr>
            <a:r>
              <a:t>KPI·OKR 연계: 본인 업무가 조직 KPI에 어떻게 기여하는지 이해.</a:t>
            </a:r>
          </a:p>
          <a:p>
            <a:pPr>
              <a:defRPr sz="1800"/>
            </a:pPr>
            <a:r>
              <a:t>자기 점검 주기: 주간/월간으로 목표 대비 진척 점검.</a:t>
            </a:r>
          </a:p>
          <a:p>
            <a:pPr>
              <a:defRPr sz="1800"/>
            </a:pPr>
            <a:r>
              <a:t>피봇: 한계를 느끼고 사업/서비스의 방향 전환.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비즈니스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**핵심 포인트:**</a:t>
            </a:r>
          </a:p>
          <a:p>
            <a:pPr>
              <a:defRPr sz="1800"/>
            </a:pPr>
            <a:r>
              <a:t>그로스: 사용자, 매출 등 모든 성장 수치. 목표는 늘 "성장"이다.</a:t>
            </a:r>
          </a:p>
          <a:p>
            <a:pPr>
              <a:defRPr sz="1800"/>
            </a:pPr>
            <a:r>
              <a:t>MVP (Minimum Viable Product): 핵심 기능만 담은 시제품. 빠른 시장검증이 목적.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주요 비즈니스 용어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**핵심 포인트:**</a:t>
            </a:r>
          </a:p>
          <a:p>
            <a:pPr>
              <a:defRPr sz="1800"/>
            </a:pPr>
            <a:r>
              <a:t>리소스: 인력·시간·예산 등 모든 프로젝트 자원.</a:t>
            </a:r>
          </a:p>
          <a:p>
            <a:pPr>
              <a:defRPr sz="1800"/>
            </a:pPr>
            <a:r>
              <a:t>ROI (Return on Investment): 투자 대비 효율/성과.</a:t>
            </a:r>
          </a:p>
          <a:p>
            <a:pPr>
              <a:defRPr sz="1800"/>
            </a:pPr>
            <a:r>
              <a:t>KPI (Key Performance Indicator): 성과 핵심지표.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주요 스크럼 단계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**핵심 포인트:**</a:t>
            </a:r>
          </a:p>
          <a:p>
            <a:pPr>
              <a:defRPr sz="1800"/>
            </a:pPr>
            <a:r>
              <a:t>스탠드업 미팅: 짧고 빠른 일일 회의, 보통 아침에 진행.</a:t>
            </a:r>
          </a:p>
          <a:p>
            <a:pPr>
              <a:defRPr sz="1800"/>
            </a:pPr>
            <a:r>
              <a:t>피어 리뷰: 동료 간 결과물 검수, 품질 보장.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프로젝트 관리 기법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**핵심 포인트:**</a:t>
            </a:r>
          </a:p>
          <a:p>
            <a:pPr>
              <a:defRPr sz="1800"/>
            </a:pPr>
            <a:r>
              <a:t>애자일: 유연·반복적으로 업무를 추진하는 방식.</a:t>
            </a:r>
          </a:p>
          <a:p>
            <a:pPr>
              <a:defRPr sz="1800"/>
            </a:pPr>
            <a:r>
              <a:t>스크럼: 애자일 방법론 중 팀 단위 짧은 주기 개발 방식.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" y="274320"/>
            <a:ext cx="11612880" cy="1371600"/>
          </a:xfrm>
        </p:spPr>
        <p:txBody>
          <a:bodyPr/>
          <a:lstStyle/>
          <a:p>
            <a:pPr>
              <a:defRPr sz="3200"/>
            </a:pPr>
            <a:r>
              <a:t>결론 및 권고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**핵심 포인트:**</a:t>
            </a:r>
          </a:p>
          <a:p>
            <a:pPr>
              <a:defRPr sz="1800"/>
            </a:pPr>
            <a:r>
              <a:t>FlowMate는 신입사원의 업무 효율성을 높이는 도구입니다.</a:t>
            </a:r>
          </a:p>
          <a:p>
            <a:pPr>
              <a:defRPr sz="1800"/>
            </a:pPr>
            <a:r>
              <a:t>다양한 비즈니스 용어와 관리 기법을 이해하고 적용하면 성과를 향상시킬 수 있습니다.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