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업무 효율화 필요성</a:t>
            </a:r>
          </a:p>
          <a:p>
            <a:r>
              <a:t>RAG 기반 자동화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문서 요약 및 퀴즈 생성</a:t>
            </a:r>
          </a:p>
          <a:p>
            <a:r>
              <a:t>발표 자료 자동 작성</a:t>
            </a:r>
          </a:p>
          <a:p>
            <a:r>
              <a:t>벡터DB 기반 검색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교육자료 제작 시간 단축</a:t>
            </a:r>
          </a:p>
          <a:p>
            <a:r>
              <a:t>구성원 이해도 향상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