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6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7BA"/>
    <a:srgbClr val="F9398B"/>
    <a:srgbClr val="C37C13"/>
    <a:srgbClr val="0FE1CD"/>
    <a:srgbClr val="F53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AFF62-AF0F-44B8-9765-85EE0DDAE018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6B34-3E1B-44C1-85F9-DBFF31FC2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76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37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08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0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5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1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25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2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7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5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8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5656-4245-4EDE-9EFB-0CC78F1D077C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3E84-8629-42FD-9BDA-E965C5091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0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psy1010@gilbut.co.k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ibpark@hanmail.ne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 marL="0" algn="ctr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64646">
                    <a:lumMod val="50000"/>
                  </a:srgb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rPr>
              <a:t>모두의 깃</a:t>
            </a: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srgbClr val="464646">
                    <a:lumMod val="50000"/>
                  </a:srgb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rPr>
              <a:t>&amp;</a:t>
            </a:r>
            <a:r>
              <a:rPr kumimoji="0" lang="ko-KR" altLang="en-US" sz="8000" b="1" i="0" u="none" strike="noStrike" kern="1200" cap="none" spc="0" normalizeH="0" baseline="0" noProof="0" dirty="0" err="1">
                <a:ln>
                  <a:noFill/>
                </a:ln>
                <a:solidFill>
                  <a:srgbClr val="464646">
                    <a:lumMod val="50000"/>
                  </a:srgb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rPr>
              <a:t>깃허브</a:t>
            </a:r>
            <a:endParaRPr kumimoji="0" lang="ko-KR" altLang="ko-KR" sz="8000" b="1" i="0" u="none" strike="noStrike" kern="1200" cap="none" spc="0" normalizeH="0" baseline="0" noProof="0" dirty="0">
              <a:ln>
                <a:noFill/>
              </a:ln>
              <a:solidFill>
                <a:srgbClr val="464646">
                  <a:lumMod val="50000"/>
                </a:srgbClr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04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0AD7CB6-BB16-4DD6-9F07-105656187AC7}"/>
              </a:ext>
            </a:extLst>
          </p:cNvPr>
          <p:cNvSpPr txBox="1">
            <a:spLocks/>
          </p:cNvSpPr>
          <p:nvPr/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KoPub돋움체_Pro Medium" pitchFamily="18" charset="-127"/>
                <a:ea typeface="KoPub돋움체_Pro Medium" pitchFamily="18" charset="-127"/>
              </a:rPr>
              <a:t>길벗 교재 관련 문의</a:t>
            </a:r>
            <a:endParaRPr lang="ko-KR" altLang="en-US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BF403C-DF60-4B80-A96C-2FB6C20378E4}"/>
              </a:ext>
            </a:extLst>
          </p:cNvPr>
          <p:cNvSpPr txBox="1">
            <a:spLocks/>
          </p:cNvSpPr>
          <p:nvPr/>
        </p:nvSpPr>
        <p:spPr>
          <a:xfrm>
            <a:off x="651395" y="1507547"/>
            <a:ext cx="8105496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교재 납품 문의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지운집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부장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6"/>
              </a:rPr>
              <a:t>jibpark@hanmail.net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010-4841-4822</a:t>
            </a:r>
          </a:p>
          <a:p>
            <a:pPr lvl="1"/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박성용 부장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  <a:hlinkClick r:id="rId7"/>
              </a:rPr>
              <a:t>psy1010@gilbut.co.kr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010-3378-3260</a:t>
            </a:r>
          </a:p>
          <a:p>
            <a:pPr marL="334963" lvl="1" indent="0">
              <a:buFontTx/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독자지원</a:t>
            </a: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독자지원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윤정아 과장</a:t>
            </a: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jjungvely@gilbut.co.kr</a:t>
            </a:r>
            <a:endParaRPr lang="ko-KR" altLang="en-US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02-332-9797</a:t>
            </a:r>
          </a:p>
        </p:txBody>
      </p:sp>
    </p:spTree>
    <p:extLst>
      <p:ext uri="{BB962C8B-B14F-4D97-AF65-F5344CB8AC3E}">
        <p14:creationId xmlns:p14="http://schemas.microsoft.com/office/powerpoint/2010/main" val="227165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0AD7CB6-BB16-4DD6-9F07-105656187AC7}"/>
              </a:ext>
            </a:extLst>
          </p:cNvPr>
          <p:cNvSpPr txBox="1">
            <a:spLocks/>
          </p:cNvSpPr>
          <p:nvPr/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>
                <a:latin typeface="KoPub돋움체_Pro Medium" pitchFamily="18" charset="-127"/>
                <a:ea typeface="KoPub돋움체_Pro Medium" pitchFamily="18" charset="-127"/>
              </a:rPr>
              <a:t>길벗 교재 관련 문의</a:t>
            </a:r>
            <a:endParaRPr lang="ko-KR" altLang="en-US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A10528-B3EA-4029-8609-7937534DF266}"/>
              </a:ext>
            </a:extLst>
          </p:cNvPr>
          <p:cNvSpPr txBox="1">
            <a:spLocks/>
          </p:cNvSpPr>
          <p:nvPr/>
        </p:nvSpPr>
        <p:spPr>
          <a:xfrm>
            <a:off x="498995" y="1575149"/>
            <a:ext cx="8105496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3"/>
              </a:buBlip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FontTx/>
              <a:buBlip>
                <a:blip r:embed="rId5"/>
              </a:buBlip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Blip>
                <a:blip r:embed="rId3"/>
              </a:buBlip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강의 교안의 원활한 이용을 위해 폰트를 설치해야 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폰트는 저작권 걱정이 없는 무료 폰트만 사용했습니다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en-US" altLang="ko-KR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font </a:t>
            </a:r>
            <a:r>
              <a:rPr lang="ko-KR" altLang="en-US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이동해서 전체 파일을 선택하고 </a:t>
            </a:r>
            <a:r>
              <a:rPr lang="ko-KR" altLang="en-US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우클릭합니다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메뉴가 표시되면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(I)</a:t>
            </a:r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선택하면 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폰트 설치가 끝나면 강의 교안의 코드와 제목에 제대로 표시됩니다</a:t>
            </a:r>
            <a:r>
              <a:rPr lang="en-US" altLang="ko-KR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145E19-0CA5-4D40-B8F3-C16E868FD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24" y="3198572"/>
            <a:ext cx="57340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8290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5483</TotalTime>
  <Words>93</Words>
  <Application>Microsoft Office PowerPoint</Application>
  <PresentationFormat>화면 슬라이드 쇼(4:3)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KoPub돋움체_Pro Bold</vt:lpstr>
      <vt:lpstr>KoPub돋움체_Pro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gilbut</cp:lastModifiedBy>
  <cp:revision>896</cp:revision>
  <dcterms:created xsi:type="dcterms:W3CDTF">2022-01-28T04:26:48Z</dcterms:created>
  <dcterms:modified xsi:type="dcterms:W3CDTF">2022-08-09T05:49:59Z</dcterms:modified>
</cp:coreProperties>
</file>