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59" r:id="rId6"/>
    <p:sldId id="258" r:id="rId7"/>
    <p:sldId id="260" r:id="rId8"/>
    <p:sldId id="261" r:id="rId9"/>
    <p:sldId id="273" r:id="rId10"/>
    <p:sldId id="274" r:id="rId11"/>
    <p:sldId id="262" r:id="rId12"/>
    <p:sldId id="263" r:id="rId13"/>
    <p:sldId id="264" r:id="rId14"/>
    <p:sldId id="272" r:id="rId15"/>
    <p:sldId id="265" r:id="rId16"/>
    <p:sldId id="266" r:id="rId17"/>
    <p:sldId id="268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D126DE-357F-BD81-3657-12B64564E387}" v="168" dt="2025-05-04T22:06:09.592"/>
    <p1510:client id="{7A9D617E-E24D-4B08-C4B0-41785D72BD2E}" v="402" dt="2025-05-03T20:31:39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9AFB9-9269-40E2-976D-A814BB48619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4597D1-03A9-4E0D-8873-528EC4E73531}">
      <dgm:prSet/>
      <dgm:spPr/>
      <dgm:t>
        <a:bodyPr/>
        <a:lstStyle/>
        <a:p>
          <a:r>
            <a:rPr lang="en-US"/>
            <a:t>A validator that checks if HTML/XML code is well-formed</a:t>
          </a:r>
        </a:p>
      </dgm:t>
    </dgm:pt>
    <dgm:pt modelId="{671B2811-5177-4F3F-8CA1-AC8865C6F9CE}" type="parTrans" cxnId="{5C1B82F2-07A5-4E61-AF2C-85CF7F9E1688}">
      <dgm:prSet/>
      <dgm:spPr/>
      <dgm:t>
        <a:bodyPr/>
        <a:lstStyle/>
        <a:p>
          <a:endParaRPr lang="en-US"/>
        </a:p>
      </dgm:t>
    </dgm:pt>
    <dgm:pt modelId="{0A62919B-497A-4DF5-85DD-BBAA496DA915}" type="sibTrans" cxnId="{5C1B82F2-07A5-4E61-AF2C-85CF7F9E1688}">
      <dgm:prSet/>
      <dgm:spPr/>
      <dgm:t>
        <a:bodyPr/>
        <a:lstStyle/>
        <a:p>
          <a:endParaRPr lang="en-US"/>
        </a:p>
      </dgm:t>
    </dgm:pt>
    <dgm:pt modelId="{DC97CAB1-6F25-4D18-AAEA-818AF35EA0AA}">
      <dgm:prSet/>
      <dgm:spPr/>
      <dgm:t>
        <a:bodyPr/>
        <a:lstStyle/>
        <a:p>
          <a:r>
            <a:rPr lang="en-US"/>
            <a:t>Uses Pushdown Automata (PDA) logic to simulate nesting validation</a:t>
          </a:r>
        </a:p>
      </dgm:t>
    </dgm:pt>
    <dgm:pt modelId="{4D8F79C1-52EF-4029-A261-A7614028BDCA}" type="parTrans" cxnId="{B5719478-606D-4DD9-B2DB-BBC778CE78B3}">
      <dgm:prSet/>
      <dgm:spPr/>
      <dgm:t>
        <a:bodyPr/>
        <a:lstStyle/>
        <a:p>
          <a:endParaRPr lang="en-US"/>
        </a:p>
      </dgm:t>
    </dgm:pt>
    <dgm:pt modelId="{A4AD1480-69DA-4911-B242-ABBBF1DA94F4}" type="sibTrans" cxnId="{B5719478-606D-4DD9-B2DB-BBC778CE78B3}">
      <dgm:prSet/>
      <dgm:spPr/>
      <dgm:t>
        <a:bodyPr/>
        <a:lstStyle/>
        <a:p>
          <a:endParaRPr lang="en-US"/>
        </a:p>
      </dgm:t>
    </dgm:pt>
    <dgm:pt modelId="{9C4D77B8-D8D1-450C-9E05-375DDA6B342C}" type="pres">
      <dgm:prSet presAssocID="{4139AFB9-9269-40E2-976D-A814BB486197}" presName="root" presStyleCnt="0">
        <dgm:presLayoutVars>
          <dgm:dir/>
          <dgm:resizeHandles val="exact"/>
        </dgm:presLayoutVars>
      </dgm:prSet>
      <dgm:spPr/>
    </dgm:pt>
    <dgm:pt modelId="{3012BC8B-37A8-48E9-B3B5-8D8BB9CFAC17}" type="pres">
      <dgm:prSet presAssocID="{924597D1-03A9-4E0D-8873-528EC4E73531}" presName="compNode" presStyleCnt="0"/>
      <dgm:spPr/>
    </dgm:pt>
    <dgm:pt modelId="{A33545F3-1225-4DC0-BBA2-6B7890B0715D}" type="pres">
      <dgm:prSet presAssocID="{924597D1-03A9-4E0D-8873-528EC4E735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7633F93-1379-4B0A-A1E0-89CAF0AF43FD}" type="pres">
      <dgm:prSet presAssocID="{924597D1-03A9-4E0D-8873-528EC4E73531}" presName="spaceRect" presStyleCnt="0"/>
      <dgm:spPr/>
    </dgm:pt>
    <dgm:pt modelId="{FB90BDBA-C636-4CF1-8CA3-3B05BB6EAC5A}" type="pres">
      <dgm:prSet presAssocID="{924597D1-03A9-4E0D-8873-528EC4E73531}" presName="textRect" presStyleLbl="revTx" presStyleIdx="0" presStyleCnt="2">
        <dgm:presLayoutVars>
          <dgm:chMax val="1"/>
          <dgm:chPref val="1"/>
        </dgm:presLayoutVars>
      </dgm:prSet>
      <dgm:spPr/>
    </dgm:pt>
    <dgm:pt modelId="{C67B16C2-17D0-45A7-B6B9-CEC8C46D98F3}" type="pres">
      <dgm:prSet presAssocID="{0A62919B-497A-4DF5-85DD-BBAA496DA915}" presName="sibTrans" presStyleCnt="0"/>
      <dgm:spPr/>
    </dgm:pt>
    <dgm:pt modelId="{FFB07201-85A2-45DD-A38B-26C8448BE79D}" type="pres">
      <dgm:prSet presAssocID="{DC97CAB1-6F25-4D18-AAEA-818AF35EA0AA}" presName="compNode" presStyleCnt="0"/>
      <dgm:spPr/>
    </dgm:pt>
    <dgm:pt modelId="{C544D102-D3D0-4360-8BB3-600AF0E002D6}" type="pres">
      <dgm:prSet presAssocID="{DC97CAB1-6F25-4D18-AAEA-818AF35EA0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1F42CEA-81FC-4075-9D0D-E509AF1C54D5}" type="pres">
      <dgm:prSet presAssocID="{DC97CAB1-6F25-4D18-AAEA-818AF35EA0AA}" presName="spaceRect" presStyleCnt="0"/>
      <dgm:spPr/>
    </dgm:pt>
    <dgm:pt modelId="{4C09CBCC-7478-49C7-AD25-9B4601BD23E6}" type="pres">
      <dgm:prSet presAssocID="{DC97CAB1-6F25-4D18-AAEA-818AF35EA0A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4285834-FDD9-4C7D-9AE4-51F4AD7C27B1}" type="presOf" srcId="{924597D1-03A9-4E0D-8873-528EC4E73531}" destId="{FB90BDBA-C636-4CF1-8CA3-3B05BB6EAC5A}" srcOrd="0" destOrd="0" presId="urn:microsoft.com/office/officeart/2018/2/layout/IconLabelList"/>
    <dgm:cxn modelId="{50BE9265-2F18-41C1-A7C0-26AEEDAC55C1}" type="presOf" srcId="{DC97CAB1-6F25-4D18-AAEA-818AF35EA0AA}" destId="{4C09CBCC-7478-49C7-AD25-9B4601BD23E6}" srcOrd="0" destOrd="0" presId="urn:microsoft.com/office/officeart/2018/2/layout/IconLabelList"/>
    <dgm:cxn modelId="{81036374-B6C1-40E3-8340-12E68FBF791B}" type="presOf" srcId="{4139AFB9-9269-40E2-976D-A814BB486197}" destId="{9C4D77B8-D8D1-450C-9E05-375DDA6B342C}" srcOrd="0" destOrd="0" presId="urn:microsoft.com/office/officeart/2018/2/layout/IconLabelList"/>
    <dgm:cxn modelId="{B5719478-606D-4DD9-B2DB-BBC778CE78B3}" srcId="{4139AFB9-9269-40E2-976D-A814BB486197}" destId="{DC97CAB1-6F25-4D18-AAEA-818AF35EA0AA}" srcOrd="1" destOrd="0" parTransId="{4D8F79C1-52EF-4029-A261-A7614028BDCA}" sibTransId="{A4AD1480-69DA-4911-B242-ABBBF1DA94F4}"/>
    <dgm:cxn modelId="{5C1B82F2-07A5-4E61-AF2C-85CF7F9E1688}" srcId="{4139AFB9-9269-40E2-976D-A814BB486197}" destId="{924597D1-03A9-4E0D-8873-528EC4E73531}" srcOrd="0" destOrd="0" parTransId="{671B2811-5177-4F3F-8CA1-AC8865C6F9CE}" sibTransId="{0A62919B-497A-4DF5-85DD-BBAA496DA915}"/>
    <dgm:cxn modelId="{D38CEF0C-4FED-4FAF-BBAC-E0E8A9F38D31}" type="presParOf" srcId="{9C4D77B8-D8D1-450C-9E05-375DDA6B342C}" destId="{3012BC8B-37A8-48E9-B3B5-8D8BB9CFAC17}" srcOrd="0" destOrd="0" presId="urn:microsoft.com/office/officeart/2018/2/layout/IconLabelList"/>
    <dgm:cxn modelId="{9B369DC4-BC32-476C-8425-B817C517CDB8}" type="presParOf" srcId="{3012BC8B-37A8-48E9-B3B5-8D8BB9CFAC17}" destId="{A33545F3-1225-4DC0-BBA2-6B7890B0715D}" srcOrd="0" destOrd="0" presId="urn:microsoft.com/office/officeart/2018/2/layout/IconLabelList"/>
    <dgm:cxn modelId="{48C7661A-5591-4868-ACCF-AA0AD205E9DB}" type="presParOf" srcId="{3012BC8B-37A8-48E9-B3B5-8D8BB9CFAC17}" destId="{C7633F93-1379-4B0A-A1E0-89CAF0AF43FD}" srcOrd="1" destOrd="0" presId="urn:microsoft.com/office/officeart/2018/2/layout/IconLabelList"/>
    <dgm:cxn modelId="{61B30687-E4EC-472D-8830-AA8CE49B81DB}" type="presParOf" srcId="{3012BC8B-37A8-48E9-B3B5-8D8BB9CFAC17}" destId="{FB90BDBA-C636-4CF1-8CA3-3B05BB6EAC5A}" srcOrd="2" destOrd="0" presId="urn:microsoft.com/office/officeart/2018/2/layout/IconLabelList"/>
    <dgm:cxn modelId="{F03B2EF6-E1C0-41AB-B185-04600C315394}" type="presParOf" srcId="{9C4D77B8-D8D1-450C-9E05-375DDA6B342C}" destId="{C67B16C2-17D0-45A7-B6B9-CEC8C46D98F3}" srcOrd="1" destOrd="0" presId="urn:microsoft.com/office/officeart/2018/2/layout/IconLabelList"/>
    <dgm:cxn modelId="{5CA038D5-F11E-4AAC-853D-4F3668F0BB8F}" type="presParOf" srcId="{9C4D77B8-D8D1-450C-9E05-375DDA6B342C}" destId="{FFB07201-85A2-45DD-A38B-26C8448BE79D}" srcOrd="2" destOrd="0" presId="urn:microsoft.com/office/officeart/2018/2/layout/IconLabelList"/>
    <dgm:cxn modelId="{2A0715E1-1FF5-4FB7-86EC-3084240F7918}" type="presParOf" srcId="{FFB07201-85A2-45DD-A38B-26C8448BE79D}" destId="{C544D102-D3D0-4360-8BB3-600AF0E002D6}" srcOrd="0" destOrd="0" presId="urn:microsoft.com/office/officeart/2018/2/layout/IconLabelList"/>
    <dgm:cxn modelId="{0F393AB3-93D0-4D3D-B751-BD5E0661C3F1}" type="presParOf" srcId="{FFB07201-85A2-45DD-A38B-26C8448BE79D}" destId="{21F42CEA-81FC-4075-9D0D-E509AF1C54D5}" srcOrd="1" destOrd="0" presId="urn:microsoft.com/office/officeart/2018/2/layout/IconLabelList"/>
    <dgm:cxn modelId="{9C4A8E70-C5B1-4EA8-878C-14BE79F55196}" type="presParOf" srcId="{FFB07201-85A2-45DD-A38B-26C8448BE79D}" destId="{4C09CBCC-7478-49C7-AD25-9B4601BD23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9B514E-D96B-429E-9ED1-C18897FCF5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357ACB3-BCFD-4DCF-9513-05BCBB1A3E9E}">
      <dgm:prSet/>
      <dgm:spPr/>
      <dgm:t>
        <a:bodyPr/>
        <a:lstStyle/>
        <a:p>
          <a:r>
            <a:rPr lang="en-US"/>
            <a:t>A Pushdown Automaton (PDA) is a computational model used to recognize context-free languages.</a:t>
          </a:r>
        </a:p>
      </dgm:t>
    </dgm:pt>
    <dgm:pt modelId="{64C3F7BE-A232-4F7A-B7F7-F82D2725DA04}" type="parTrans" cxnId="{1388AEC9-8ACB-4891-881B-44F74B1153C4}">
      <dgm:prSet/>
      <dgm:spPr/>
      <dgm:t>
        <a:bodyPr/>
        <a:lstStyle/>
        <a:p>
          <a:endParaRPr lang="en-US"/>
        </a:p>
      </dgm:t>
    </dgm:pt>
    <dgm:pt modelId="{D7299ABA-B664-41DE-B5C4-E5AD50146C1E}" type="sibTrans" cxnId="{1388AEC9-8ACB-4891-881B-44F74B1153C4}">
      <dgm:prSet/>
      <dgm:spPr/>
      <dgm:t>
        <a:bodyPr/>
        <a:lstStyle/>
        <a:p>
          <a:endParaRPr lang="en-US"/>
        </a:p>
      </dgm:t>
    </dgm:pt>
    <dgm:pt modelId="{AB88E97D-DC87-4DAA-875C-85E105D5F87F}">
      <dgm:prSet/>
      <dgm:spPr/>
      <dgm:t>
        <a:bodyPr/>
        <a:lstStyle/>
        <a:p>
          <a:r>
            <a:rPr lang="en-US"/>
            <a:t>It extends a finite automaton with a stack implementation, which allows it to handle nested structures used in HTML/XML tags. </a:t>
          </a:r>
        </a:p>
      </dgm:t>
    </dgm:pt>
    <dgm:pt modelId="{A8C6AE07-ACC4-42F2-90BB-447DC3F11224}" type="parTrans" cxnId="{13C321CB-2CB2-453C-8EA6-C7A8DE2EA0E0}">
      <dgm:prSet/>
      <dgm:spPr/>
      <dgm:t>
        <a:bodyPr/>
        <a:lstStyle/>
        <a:p>
          <a:endParaRPr lang="en-US"/>
        </a:p>
      </dgm:t>
    </dgm:pt>
    <dgm:pt modelId="{2BBA4C2A-4B2E-4946-977F-EECFA34BA4D1}" type="sibTrans" cxnId="{13C321CB-2CB2-453C-8EA6-C7A8DE2EA0E0}">
      <dgm:prSet/>
      <dgm:spPr/>
      <dgm:t>
        <a:bodyPr/>
        <a:lstStyle/>
        <a:p>
          <a:endParaRPr lang="en-US"/>
        </a:p>
      </dgm:t>
    </dgm:pt>
    <dgm:pt modelId="{11668485-0EF5-446E-B352-22DEF2AAE8EB}">
      <dgm:prSet/>
      <dgm:spPr/>
      <dgm:t>
        <a:bodyPr/>
        <a:lstStyle/>
        <a:p>
          <a:r>
            <a:rPr lang="en-US"/>
            <a:t>PDA is simulated in Python programming language to track opening and closing tags using stack operations.</a:t>
          </a:r>
        </a:p>
      </dgm:t>
    </dgm:pt>
    <dgm:pt modelId="{B96C12EE-46A9-4915-ACBD-5836753501F5}" type="parTrans" cxnId="{63688D73-3045-4F24-A536-17FD7064304B}">
      <dgm:prSet/>
      <dgm:spPr/>
      <dgm:t>
        <a:bodyPr/>
        <a:lstStyle/>
        <a:p>
          <a:endParaRPr lang="en-US"/>
        </a:p>
      </dgm:t>
    </dgm:pt>
    <dgm:pt modelId="{1FA80DEC-5279-4A62-9D67-F7563873DF20}" type="sibTrans" cxnId="{63688D73-3045-4F24-A536-17FD7064304B}">
      <dgm:prSet/>
      <dgm:spPr/>
      <dgm:t>
        <a:bodyPr/>
        <a:lstStyle/>
        <a:p>
          <a:endParaRPr lang="en-US"/>
        </a:p>
      </dgm:t>
    </dgm:pt>
    <dgm:pt modelId="{DCA26C5E-A2BB-4D87-B172-93EC148AFE44}" type="pres">
      <dgm:prSet presAssocID="{B99B514E-D96B-429E-9ED1-C18897FCF504}" presName="root" presStyleCnt="0">
        <dgm:presLayoutVars>
          <dgm:dir/>
          <dgm:resizeHandles val="exact"/>
        </dgm:presLayoutVars>
      </dgm:prSet>
      <dgm:spPr/>
    </dgm:pt>
    <dgm:pt modelId="{14B2D0EC-09E4-4E5B-AB10-1F0DFA5DFE70}" type="pres">
      <dgm:prSet presAssocID="{5357ACB3-BCFD-4DCF-9513-05BCBB1A3E9E}" presName="compNode" presStyleCnt="0"/>
      <dgm:spPr/>
    </dgm:pt>
    <dgm:pt modelId="{8BAEAD56-1B9D-406D-BFEE-680C7C2A9DB4}" type="pres">
      <dgm:prSet presAssocID="{5357ACB3-BCFD-4DCF-9513-05BCBB1A3E9E}" presName="bgRect" presStyleLbl="bgShp" presStyleIdx="0" presStyleCnt="3"/>
      <dgm:spPr/>
    </dgm:pt>
    <dgm:pt modelId="{17100060-5F61-447A-B685-9B88B8FB5691}" type="pres">
      <dgm:prSet presAssocID="{5357ACB3-BCFD-4DCF-9513-05BCBB1A3E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DC75F7E-6272-4BD4-80E9-78016366C1FF}" type="pres">
      <dgm:prSet presAssocID="{5357ACB3-BCFD-4DCF-9513-05BCBB1A3E9E}" presName="spaceRect" presStyleCnt="0"/>
      <dgm:spPr/>
    </dgm:pt>
    <dgm:pt modelId="{88CF8544-E7D8-4D89-BFAC-AD4202FB185A}" type="pres">
      <dgm:prSet presAssocID="{5357ACB3-BCFD-4DCF-9513-05BCBB1A3E9E}" presName="parTx" presStyleLbl="revTx" presStyleIdx="0" presStyleCnt="3">
        <dgm:presLayoutVars>
          <dgm:chMax val="0"/>
          <dgm:chPref val="0"/>
        </dgm:presLayoutVars>
      </dgm:prSet>
      <dgm:spPr/>
    </dgm:pt>
    <dgm:pt modelId="{4109D06C-A899-4650-8CF7-72452B3A251C}" type="pres">
      <dgm:prSet presAssocID="{D7299ABA-B664-41DE-B5C4-E5AD50146C1E}" presName="sibTrans" presStyleCnt="0"/>
      <dgm:spPr/>
    </dgm:pt>
    <dgm:pt modelId="{6BFAEE6C-A631-4670-8DFB-828B80F5B473}" type="pres">
      <dgm:prSet presAssocID="{AB88E97D-DC87-4DAA-875C-85E105D5F87F}" presName="compNode" presStyleCnt="0"/>
      <dgm:spPr/>
    </dgm:pt>
    <dgm:pt modelId="{D6771CE5-DABC-4379-941F-91030DDDCB15}" type="pres">
      <dgm:prSet presAssocID="{AB88E97D-DC87-4DAA-875C-85E105D5F87F}" presName="bgRect" presStyleLbl="bgShp" presStyleIdx="1" presStyleCnt="3"/>
      <dgm:spPr/>
    </dgm:pt>
    <dgm:pt modelId="{EF7A8229-7021-4485-B700-9D09C1636D77}" type="pres">
      <dgm:prSet presAssocID="{AB88E97D-DC87-4DAA-875C-85E105D5F8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DF02156-33BA-41DB-82BA-81C100557AFF}" type="pres">
      <dgm:prSet presAssocID="{AB88E97D-DC87-4DAA-875C-85E105D5F87F}" presName="spaceRect" presStyleCnt="0"/>
      <dgm:spPr/>
    </dgm:pt>
    <dgm:pt modelId="{36E92D0D-EEE3-4007-92B6-9A0433A8699A}" type="pres">
      <dgm:prSet presAssocID="{AB88E97D-DC87-4DAA-875C-85E105D5F87F}" presName="parTx" presStyleLbl="revTx" presStyleIdx="1" presStyleCnt="3">
        <dgm:presLayoutVars>
          <dgm:chMax val="0"/>
          <dgm:chPref val="0"/>
        </dgm:presLayoutVars>
      </dgm:prSet>
      <dgm:spPr/>
    </dgm:pt>
    <dgm:pt modelId="{5D8270B7-4DC4-467A-A2E3-CA89861E6CA7}" type="pres">
      <dgm:prSet presAssocID="{2BBA4C2A-4B2E-4946-977F-EECFA34BA4D1}" presName="sibTrans" presStyleCnt="0"/>
      <dgm:spPr/>
    </dgm:pt>
    <dgm:pt modelId="{2CBAF236-6ABA-4731-B6FF-1C5B36D4B4B8}" type="pres">
      <dgm:prSet presAssocID="{11668485-0EF5-446E-B352-22DEF2AAE8EB}" presName="compNode" presStyleCnt="0"/>
      <dgm:spPr/>
    </dgm:pt>
    <dgm:pt modelId="{FF491E26-2A87-4236-BB27-D71CE7678AC4}" type="pres">
      <dgm:prSet presAssocID="{11668485-0EF5-446E-B352-22DEF2AAE8EB}" presName="bgRect" presStyleLbl="bgShp" presStyleIdx="2" presStyleCnt="3"/>
      <dgm:spPr/>
    </dgm:pt>
    <dgm:pt modelId="{279BA642-16FB-4E1C-BC60-DD0C418FD2EB}" type="pres">
      <dgm:prSet presAssocID="{11668485-0EF5-446E-B352-22DEF2AAE8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67819C2-4F84-44BA-8186-9F5C8550DC10}" type="pres">
      <dgm:prSet presAssocID="{11668485-0EF5-446E-B352-22DEF2AAE8EB}" presName="spaceRect" presStyleCnt="0"/>
      <dgm:spPr/>
    </dgm:pt>
    <dgm:pt modelId="{3E0C8522-5768-4C71-8E2E-594884B26EB6}" type="pres">
      <dgm:prSet presAssocID="{11668485-0EF5-446E-B352-22DEF2AAE8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DBF001-5820-4F6E-9D7A-792EB810654B}" type="presOf" srcId="{11668485-0EF5-446E-B352-22DEF2AAE8EB}" destId="{3E0C8522-5768-4C71-8E2E-594884B26EB6}" srcOrd="0" destOrd="0" presId="urn:microsoft.com/office/officeart/2018/2/layout/IconVerticalSolidList"/>
    <dgm:cxn modelId="{36237E12-E8F8-4754-8159-A25568F993BF}" type="presOf" srcId="{B99B514E-D96B-429E-9ED1-C18897FCF504}" destId="{DCA26C5E-A2BB-4D87-B172-93EC148AFE44}" srcOrd="0" destOrd="0" presId="urn:microsoft.com/office/officeart/2018/2/layout/IconVerticalSolidList"/>
    <dgm:cxn modelId="{63688D73-3045-4F24-A536-17FD7064304B}" srcId="{B99B514E-D96B-429E-9ED1-C18897FCF504}" destId="{11668485-0EF5-446E-B352-22DEF2AAE8EB}" srcOrd="2" destOrd="0" parTransId="{B96C12EE-46A9-4915-ACBD-5836753501F5}" sibTransId="{1FA80DEC-5279-4A62-9D67-F7563873DF20}"/>
    <dgm:cxn modelId="{21303291-EA92-41B3-9179-FE523F115BAE}" type="presOf" srcId="{AB88E97D-DC87-4DAA-875C-85E105D5F87F}" destId="{36E92D0D-EEE3-4007-92B6-9A0433A8699A}" srcOrd="0" destOrd="0" presId="urn:microsoft.com/office/officeart/2018/2/layout/IconVerticalSolidList"/>
    <dgm:cxn modelId="{FB358ABD-7C9B-473B-A2D8-533FB3C4227F}" type="presOf" srcId="{5357ACB3-BCFD-4DCF-9513-05BCBB1A3E9E}" destId="{88CF8544-E7D8-4D89-BFAC-AD4202FB185A}" srcOrd="0" destOrd="0" presId="urn:microsoft.com/office/officeart/2018/2/layout/IconVerticalSolidList"/>
    <dgm:cxn modelId="{1388AEC9-8ACB-4891-881B-44F74B1153C4}" srcId="{B99B514E-D96B-429E-9ED1-C18897FCF504}" destId="{5357ACB3-BCFD-4DCF-9513-05BCBB1A3E9E}" srcOrd="0" destOrd="0" parTransId="{64C3F7BE-A232-4F7A-B7F7-F82D2725DA04}" sibTransId="{D7299ABA-B664-41DE-B5C4-E5AD50146C1E}"/>
    <dgm:cxn modelId="{13C321CB-2CB2-453C-8EA6-C7A8DE2EA0E0}" srcId="{B99B514E-D96B-429E-9ED1-C18897FCF504}" destId="{AB88E97D-DC87-4DAA-875C-85E105D5F87F}" srcOrd="1" destOrd="0" parTransId="{A8C6AE07-ACC4-42F2-90BB-447DC3F11224}" sibTransId="{2BBA4C2A-4B2E-4946-977F-EECFA34BA4D1}"/>
    <dgm:cxn modelId="{2ED1FF7E-4436-441A-B076-E7BA94FCAAFE}" type="presParOf" srcId="{DCA26C5E-A2BB-4D87-B172-93EC148AFE44}" destId="{14B2D0EC-09E4-4E5B-AB10-1F0DFA5DFE70}" srcOrd="0" destOrd="0" presId="urn:microsoft.com/office/officeart/2018/2/layout/IconVerticalSolidList"/>
    <dgm:cxn modelId="{446CD2AD-EF61-4B3E-842D-DBE8A6C1C886}" type="presParOf" srcId="{14B2D0EC-09E4-4E5B-AB10-1F0DFA5DFE70}" destId="{8BAEAD56-1B9D-406D-BFEE-680C7C2A9DB4}" srcOrd="0" destOrd="0" presId="urn:microsoft.com/office/officeart/2018/2/layout/IconVerticalSolidList"/>
    <dgm:cxn modelId="{B5FE8197-EB17-43FC-A32A-2FD4646EE251}" type="presParOf" srcId="{14B2D0EC-09E4-4E5B-AB10-1F0DFA5DFE70}" destId="{17100060-5F61-447A-B685-9B88B8FB5691}" srcOrd="1" destOrd="0" presId="urn:microsoft.com/office/officeart/2018/2/layout/IconVerticalSolidList"/>
    <dgm:cxn modelId="{73007211-A6F6-4A2F-B541-6331BF56C621}" type="presParOf" srcId="{14B2D0EC-09E4-4E5B-AB10-1F0DFA5DFE70}" destId="{2DC75F7E-6272-4BD4-80E9-78016366C1FF}" srcOrd="2" destOrd="0" presId="urn:microsoft.com/office/officeart/2018/2/layout/IconVerticalSolidList"/>
    <dgm:cxn modelId="{73D4FEF3-2FF9-41DF-891E-44BED559AF74}" type="presParOf" srcId="{14B2D0EC-09E4-4E5B-AB10-1F0DFA5DFE70}" destId="{88CF8544-E7D8-4D89-BFAC-AD4202FB185A}" srcOrd="3" destOrd="0" presId="urn:microsoft.com/office/officeart/2018/2/layout/IconVerticalSolidList"/>
    <dgm:cxn modelId="{C55E4F58-A87A-42E9-8A43-C7D5BDBFDE3B}" type="presParOf" srcId="{DCA26C5E-A2BB-4D87-B172-93EC148AFE44}" destId="{4109D06C-A899-4650-8CF7-72452B3A251C}" srcOrd="1" destOrd="0" presId="urn:microsoft.com/office/officeart/2018/2/layout/IconVerticalSolidList"/>
    <dgm:cxn modelId="{945B32D8-AAEB-4786-844E-F48EA53855B7}" type="presParOf" srcId="{DCA26C5E-A2BB-4D87-B172-93EC148AFE44}" destId="{6BFAEE6C-A631-4670-8DFB-828B80F5B473}" srcOrd="2" destOrd="0" presId="urn:microsoft.com/office/officeart/2018/2/layout/IconVerticalSolidList"/>
    <dgm:cxn modelId="{C4545A09-25E9-42BA-8617-CC374135809D}" type="presParOf" srcId="{6BFAEE6C-A631-4670-8DFB-828B80F5B473}" destId="{D6771CE5-DABC-4379-941F-91030DDDCB15}" srcOrd="0" destOrd="0" presId="urn:microsoft.com/office/officeart/2018/2/layout/IconVerticalSolidList"/>
    <dgm:cxn modelId="{D5E17E2C-52B3-4071-B962-B4A8ECF96433}" type="presParOf" srcId="{6BFAEE6C-A631-4670-8DFB-828B80F5B473}" destId="{EF7A8229-7021-4485-B700-9D09C1636D77}" srcOrd="1" destOrd="0" presId="urn:microsoft.com/office/officeart/2018/2/layout/IconVerticalSolidList"/>
    <dgm:cxn modelId="{61F5DEAE-36AD-45A5-8805-D6CFF78A3C5D}" type="presParOf" srcId="{6BFAEE6C-A631-4670-8DFB-828B80F5B473}" destId="{EDF02156-33BA-41DB-82BA-81C100557AFF}" srcOrd="2" destOrd="0" presId="urn:microsoft.com/office/officeart/2018/2/layout/IconVerticalSolidList"/>
    <dgm:cxn modelId="{5E912760-62F1-4F47-BD77-5B5FDB17A093}" type="presParOf" srcId="{6BFAEE6C-A631-4670-8DFB-828B80F5B473}" destId="{36E92D0D-EEE3-4007-92B6-9A0433A8699A}" srcOrd="3" destOrd="0" presId="urn:microsoft.com/office/officeart/2018/2/layout/IconVerticalSolidList"/>
    <dgm:cxn modelId="{D638E9E9-1B4C-424A-84AF-7336BD2FA5F9}" type="presParOf" srcId="{DCA26C5E-A2BB-4D87-B172-93EC148AFE44}" destId="{5D8270B7-4DC4-467A-A2E3-CA89861E6CA7}" srcOrd="3" destOrd="0" presId="urn:microsoft.com/office/officeart/2018/2/layout/IconVerticalSolidList"/>
    <dgm:cxn modelId="{FF89F548-4AF0-4595-93EB-53AD84A820D4}" type="presParOf" srcId="{DCA26C5E-A2BB-4D87-B172-93EC148AFE44}" destId="{2CBAF236-6ABA-4731-B6FF-1C5B36D4B4B8}" srcOrd="4" destOrd="0" presId="urn:microsoft.com/office/officeart/2018/2/layout/IconVerticalSolidList"/>
    <dgm:cxn modelId="{470E0ECA-77AE-4FFA-9CBC-3A325AD0572B}" type="presParOf" srcId="{2CBAF236-6ABA-4731-B6FF-1C5B36D4B4B8}" destId="{FF491E26-2A87-4236-BB27-D71CE7678AC4}" srcOrd="0" destOrd="0" presId="urn:microsoft.com/office/officeart/2018/2/layout/IconVerticalSolidList"/>
    <dgm:cxn modelId="{06365DB3-BFEA-4E49-A58D-6616BECD0B4F}" type="presParOf" srcId="{2CBAF236-6ABA-4731-B6FF-1C5B36D4B4B8}" destId="{279BA642-16FB-4E1C-BC60-DD0C418FD2EB}" srcOrd="1" destOrd="0" presId="urn:microsoft.com/office/officeart/2018/2/layout/IconVerticalSolidList"/>
    <dgm:cxn modelId="{2AC9699B-8CBB-41C2-9EB1-D959E5B590D1}" type="presParOf" srcId="{2CBAF236-6ABA-4731-B6FF-1C5B36D4B4B8}" destId="{667819C2-4F84-44BA-8186-9F5C8550DC10}" srcOrd="2" destOrd="0" presId="urn:microsoft.com/office/officeart/2018/2/layout/IconVerticalSolidList"/>
    <dgm:cxn modelId="{4239C25E-DCC1-40EB-8D3F-56F21A80ABA0}" type="presParOf" srcId="{2CBAF236-6ABA-4731-B6FF-1C5B36D4B4B8}" destId="{3E0C8522-5768-4C71-8E2E-594884B26E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E2C419-F2D2-41C2-8160-2A949488D4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41B20D-BFF3-4681-A87C-A9CFC94C3F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Demonstrate how PDA can be used to validate structured documents</a:t>
          </a:r>
        </a:p>
      </dgm:t>
    </dgm:pt>
    <dgm:pt modelId="{7F3F1D4F-20FC-48C5-8473-D98A1F93490E}" type="parTrans" cxnId="{6DC2D9C4-C96B-47E1-82C8-65DA29C61B90}">
      <dgm:prSet/>
      <dgm:spPr/>
      <dgm:t>
        <a:bodyPr/>
        <a:lstStyle/>
        <a:p>
          <a:endParaRPr lang="en-US"/>
        </a:p>
      </dgm:t>
    </dgm:pt>
    <dgm:pt modelId="{DA11E70A-5152-4F78-A6A9-43CE51ABBD21}" type="sibTrans" cxnId="{6DC2D9C4-C96B-47E1-82C8-65DA29C61B90}">
      <dgm:prSet/>
      <dgm:spPr/>
      <dgm:t>
        <a:bodyPr/>
        <a:lstStyle/>
        <a:p>
          <a:endParaRPr lang="en-US"/>
        </a:p>
      </dgm:t>
    </dgm:pt>
    <dgm:pt modelId="{A66DB46E-DD1C-43BB-B0C0-141D828B38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Show application of context-free grammar and PDA concepts from Theory of Computation</a:t>
          </a:r>
        </a:p>
      </dgm:t>
    </dgm:pt>
    <dgm:pt modelId="{1C170705-6D82-454C-92E1-0393E0CCA209}" type="parTrans" cxnId="{0C0A9392-53B5-43F3-973D-90A438C59816}">
      <dgm:prSet/>
      <dgm:spPr/>
      <dgm:t>
        <a:bodyPr/>
        <a:lstStyle/>
        <a:p>
          <a:endParaRPr lang="en-US"/>
        </a:p>
      </dgm:t>
    </dgm:pt>
    <dgm:pt modelId="{8502845C-703E-4542-8D2D-2857E4E4942E}" type="sibTrans" cxnId="{0C0A9392-53B5-43F3-973D-90A438C59816}">
      <dgm:prSet/>
      <dgm:spPr/>
      <dgm:t>
        <a:bodyPr/>
        <a:lstStyle/>
        <a:p>
          <a:endParaRPr lang="en-US"/>
        </a:p>
      </dgm:t>
    </dgm:pt>
    <dgm:pt modelId="{41127E5C-6765-41BE-854C-44FFD52EA5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a real Python tool that simulates theoretical automata behavior</a:t>
          </a:r>
        </a:p>
      </dgm:t>
    </dgm:pt>
    <dgm:pt modelId="{90C6CEDE-9A7F-414E-8AA5-3392761411F9}" type="parTrans" cxnId="{7132BDAB-3B29-44C5-96E3-274E848BF835}">
      <dgm:prSet/>
      <dgm:spPr/>
      <dgm:t>
        <a:bodyPr/>
        <a:lstStyle/>
        <a:p>
          <a:endParaRPr lang="en-US"/>
        </a:p>
      </dgm:t>
    </dgm:pt>
    <dgm:pt modelId="{3DED0B2D-6B70-435F-A0B6-74684E28926D}" type="sibTrans" cxnId="{7132BDAB-3B29-44C5-96E3-274E848BF835}">
      <dgm:prSet/>
      <dgm:spPr/>
      <dgm:t>
        <a:bodyPr/>
        <a:lstStyle/>
        <a:p>
          <a:endParaRPr lang="en-US"/>
        </a:p>
      </dgm:t>
    </dgm:pt>
    <dgm:pt modelId="{563E4A44-9699-4845-8B64-DD13C78B69A3}" type="pres">
      <dgm:prSet presAssocID="{62E2C419-F2D2-41C2-8160-2A949488D41A}" presName="root" presStyleCnt="0">
        <dgm:presLayoutVars>
          <dgm:dir/>
          <dgm:resizeHandles val="exact"/>
        </dgm:presLayoutVars>
      </dgm:prSet>
      <dgm:spPr/>
    </dgm:pt>
    <dgm:pt modelId="{CA21049D-1FAD-4F99-A5EE-56D1791A4756}" type="pres">
      <dgm:prSet presAssocID="{EC41B20D-BFF3-4681-A87C-A9CFC94C3F53}" presName="compNode" presStyleCnt="0"/>
      <dgm:spPr/>
    </dgm:pt>
    <dgm:pt modelId="{EF935F97-7E19-4F83-AC92-FB2C010E9310}" type="pres">
      <dgm:prSet presAssocID="{EC41B20D-BFF3-4681-A87C-A9CFC94C3F53}" presName="bgRect" presStyleLbl="bgShp" presStyleIdx="0" presStyleCnt="3"/>
      <dgm:spPr/>
    </dgm:pt>
    <dgm:pt modelId="{C02D6D8C-A91F-4465-A33D-FC435D180536}" type="pres">
      <dgm:prSet presAssocID="{EC41B20D-BFF3-4681-A87C-A9CFC94C3F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C9C640B-CE5D-4075-ADE6-8DC794A3F08E}" type="pres">
      <dgm:prSet presAssocID="{EC41B20D-BFF3-4681-A87C-A9CFC94C3F53}" presName="spaceRect" presStyleCnt="0"/>
      <dgm:spPr/>
    </dgm:pt>
    <dgm:pt modelId="{23CEF2ED-0652-4B26-B717-51394E233ADA}" type="pres">
      <dgm:prSet presAssocID="{EC41B20D-BFF3-4681-A87C-A9CFC94C3F53}" presName="parTx" presStyleLbl="revTx" presStyleIdx="0" presStyleCnt="3">
        <dgm:presLayoutVars>
          <dgm:chMax val="0"/>
          <dgm:chPref val="0"/>
        </dgm:presLayoutVars>
      </dgm:prSet>
      <dgm:spPr/>
    </dgm:pt>
    <dgm:pt modelId="{59D43D06-184F-4EE6-AF3E-63358AF4B6CB}" type="pres">
      <dgm:prSet presAssocID="{DA11E70A-5152-4F78-A6A9-43CE51ABBD21}" presName="sibTrans" presStyleCnt="0"/>
      <dgm:spPr/>
    </dgm:pt>
    <dgm:pt modelId="{9C9FEB96-8020-4260-8540-4545FAF5612B}" type="pres">
      <dgm:prSet presAssocID="{A66DB46E-DD1C-43BB-B0C0-141D828B3884}" presName="compNode" presStyleCnt="0"/>
      <dgm:spPr/>
    </dgm:pt>
    <dgm:pt modelId="{F4D8F815-D91F-46CD-9D43-274D35A110CA}" type="pres">
      <dgm:prSet presAssocID="{A66DB46E-DD1C-43BB-B0C0-141D828B3884}" presName="bgRect" presStyleLbl="bgShp" presStyleIdx="1" presStyleCnt="3"/>
      <dgm:spPr/>
    </dgm:pt>
    <dgm:pt modelId="{B404D50E-DF29-46D8-A4B7-23FA13EA8B5C}" type="pres">
      <dgm:prSet presAssocID="{A66DB46E-DD1C-43BB-B0C0-141D828B38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637C971-7534-4133-99F0-73CD9D7BD1B0}" type="pres">
      <dgm:prSet presAssocID="{A66DB46E-DD1C-43BB-B0C0-141D828B3884}" presName="spaceRect" presStyleCnt="0"/>
      <dgm:spPr/>
    </dgm:pt>
    <dgm:pt modelId="{5C234838-AA74-4A6F-A342-75D94256A443}" type="pres">
      <dgm:prSet presAssocID="{A66DB46E-DD1C-43BB-B0C0-141D828B3884}" presName="parTx" presStyleLbl="revTx" presStyleIdx="1" presStyleCnt="3">
        <dgm:presLayoutVars>
          <dgm:chMax val="0"/>
          <dgm:chPref val="0"/>
        </dgm:presLayoutVars>
      </dgm:prSet>
      <dgm:spPr/>
    </dgm:pt>
    <dgm:pt modelId="{81BE26E3-B8B1-4574-AA6F-1248501F3579}" type="pres">
      <dgm:prSet presAssocID="{8502845C-703E-4542-8D2D-2857E4E4942E}" presName="sibTrans" presStyleCnt="0"/>
      <dgm:spPr/>
    </dgm:pt>
    <dgm:pt modelId="{C4840F81-A0DD-47F2-AA52-9473DA119645}" type="pres">
      <dgm:prSet presAssocID="{41127E5C-6765-41BE-854C-44FFD52EA5DC}" presName="compNode" presStyleCnt="0"/>
      <dgm:spPr/>
    </dgm:pt>
    <dgm:pt modelId="{DC888184-42A0-412C-8C59-4F1E554245FD}" type="pres">
      <dgm:prSet presAssocID="{41127E5C-6765-41BE-854C-44FFD52EA5DC}" presName="bgRect" presStyleLbl="bgShp" presStyleIdx="2" presStyleCnt="3"/>
      <dgm:spPr/>
    </dgm:pt>
    <dgm:pt modelId="{EA52AB12-7A1F-49DF-A3F1-01C4DC62A26B}" type="pres">
      <dgm:prSet presAssocID="{41127E5C-6765-41BE-854C-44FFD52EA5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7531843-7B6C-4A41-B3A4-49B767B3C34F}" type="pres">
      <dgm:prSet presAssocID="{41127E5C-6765-41BE-854C-44FFD52EA5DC}" presName="spaceRect" presStyleCnt="0"/>
      <dgm:spPr/>
    </dgm:pt>
    <dgm:pt modelId="{409339FF-7A7D-4844-A463-C8AF4B21DB53}" type="pres">
      <dgm:prSet presAssocID="{41127E5C-6765-41BE-854C-44FFD52EA5D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7AB7116-9610-4210-99B7-994AB4C4284F}" type="presOf" srcId="{A66DB46E-DD1C-43BB-B0C0-141D828B3884}" destId="{5C234838-AA74-4A6F-A342-75D94256A443}" srcOrd="0" destOrd="0" presId="urn:microsoft.com/office/officeart/2018/2/layout/IconVerticalSolidList"/>
    <dgm:cxn modelId="{A881FE21-69D0-4A5F-98FD-535588843FBE}" type="presOf" srcId="{EC41B20D-BFF3-4681-A87C-A9CFC94C3F53}" destId="{23CEF2ED-0652-4B26-B717-51394E233ADA}" srcOrd="0" destOrd="0" presId="urn:microsoft.com/office/officeart/2018/2/layout/IconVerticalSolidList"/>
    <dgm:cxn modelId="{7D3BFA6D-2F2D-41FA-B844-86EB5F1E1A3B}" type="presOf" srcId="{41127E5C-6765-41BE-854C-44FFD52EA5DC}" destId="{409339FF-7A7D-4844-A463-C8AF4B21DB53}" srcOrd="0" destOrd="0" presId="urn:microsoft.com/office/officeart/2018/2/layout/IconVerticalSolidList"/>
    <dgm:cxn modelId="{0C0A9392-53B5-43F3-973D-90A438C59816}" srcId="{62E2C419-F2D2-41C2-8160-2A949488D41A}" destId="{A66DB46E-DD1C-43BB-B0C0-141D828B3884}" srcOrd="1" destOrd="0" parTransId="{1C170705-6D82-454C-92E1-0393E0CCA209}" sibTransId="{8502845C-703E-4542-8D2D-2857E4E4942E}"/>
    <dgm:cxn modelId="{7132BDAB-3B29-44C5-96E3-274E848BF835}" srcId="{62E2C419-F2D2-41C2-8160-2A949488D41A}" destId="{41127E5C-6765-41BE-854C-44FFD52EA5DC}" srcOrd="2" destOrd="0" parTransId="{90C6CEDE-9A7F-414E-8AA5-3392761411F9}" sibTransId="{3DED0B2D-6B70-435F-A0B6-74684E28926D}"/>
    <dgm:cxn modelId="{6DC2D9C4-C96B-47E1-82C8-65DA29C61B90}" srcId="{62E2C419-F2D2-41C2-8160-2A949488D41A}" destId="{EC41B20D-BFF3-4681-A87C-A9CFC94C3F53}" srcOrd="0" destOrd="0" parTransId="{7F3F1D4F-20FC-48C5-8473-D98A1F93490E}" sibTransId="{DA11E70A-5152-4F78-A6A9-43CE51ABBD21}"/>
    <dgm:cxn modelId="{8F9692E8-3FF8-4A38-9BEC-0BC5DFB93956}" type="presOf" srcId="{62E2C419-F2D2-41C2-8160-2A949488D41A}" destId="{563E4A44-9699-4845-8B64-DD13C78B69A3}" srcOrd="0" destOrd="0" presId="urn:microsoft.com/office/officeart/2018/2/layout/IconVerticalSolidList"/>
    <dgm:cxn modelId="{9EE0B402-B3C1-48E2-8E0B-B5751300ECB8}" type="presParOf" srcId="{563E4A44-9699-4845-8B64-DD13C78B69A3}" destId="{CA21049D-1FAD-4F99-A5EE-56D1791A4756}" srcOrd="0" destOrd="0" presId="urn:microsoft.com/office/officeart/2018/2/layout/IconVerticalSolidList"/>
    <dgm:cxn modelId="{BD31B0F7-DF19-4720-9B03-12997E945D19}" type="presParOf" srcId="{CA21049D-1FAD-4F99-A5EE-56D1791A4756}" destId="{EF935F97-7E19-4F83-AC92-FB2C010E9310}" srcOrd="0" destOrd="0" presId="urn:microsoft.com/office/officeart/2018/2/layout/IconVerticalSolidList"/>
    <dgm:cxn modelId="{31A03D78-2BC1-48ED-85A5-EF72C7B9B6FE}" type="presParOf" srcId="{CA21049D-1FAD-4F99-A5EE-56D1791A4756}" destId="{C02D6D8C-A91F-4465-A33D-FC435D180536}" srcOrd="1" destOrd="0" presId="urn:microsoft.com/office/officeart/2018/2/layout/IconVerticalSolidList"/>
    <dgm:cxn modelId="{B47F9D49-F397-4E0B-9319-96C32044202F}" type="presParOf" srcId="{CA21049D-1FAD-4F99-A5EE-56D1791A4756}" destId="{6C9C640B-CE5D-4075-ADE6-8DC794A3F08E}" srcOrd="2" destOrd="0" presId="urn:microsoft.com/office/officeart/2018/2/layout/IconVerticalSolidList"/>
    <dgm:cxn modelId="{98BB655F-F954-4E94-BF50-0997C7F1B6BB}" type="presParOf" srcId="{CA21049D-1FAD-4F99-A5EE-56D1791A4756}" destId="{23CEF2ED-0652-4B26-B717-51394E233ADA}" srcOrd="3" destOrd="0" presId="urn:microsoft.com/office/officeart/2018/2/layout/IconVerticalSolidList"/>
    <dgm:cxn modelId="{2D87439A-0C59-4D42-AB7B-B4DAFAE62FC4}" type="presParOf" srcId="{563E4A44-9699-4845-8B64-DD13C78B69A3}" destId="{59D43D06-184F-4EE6-AF3E-63358AF4B6CB}" srcOrd="1" destOrd="0" presId="urn:microsoft.com/office/officeart/2018/2/layout/IconVerticalSolidList"/>
    <dgm:cxn modelId="{B525F885-8D1B-4424-9841-893751BE5287}" type="presParOf" srcId="{563E4A44-9699-4845-8B64-DD13C78B69A3}" destId="{9C9FEB96-8020-4260-8540-4545FAF5612B}" srcOrd="2" destOrd="0" presId="urn:microsoft.com/office/officeart/2018/2/layout/IconVerticalSolidList"/>
    <dgm:cxn modelId="{4632CDE7-B749-4534-873D-CA7F5D2BEA39}" type="presParOf" srcId="{9C9FEB96-8020-4260-8540-4545FAF5612B}" destId="{F4D8F815-D91F-46CD-9D43-274D35A110CA}" srcOrd="0" destOrd="0" presId="urn:microsoft.com/office/officeart/2018/2/layout/IconVerticalSolidList"/>
    <dgm:cxn modelId="{50121CA7-3DD8-4A95-9845-3D6F8D68308E}" type="presParOf" srcId="{9C9FEB96-8020-4260-8540-4545FAF5612B}" destId="{B404D50E-DF29-46D8-A4B7-23FA13EA8B5C}" srcOrd="1" destOrd="0" presId="urn:microsoft.com/office/officeart/2018/2/layout/IconVerticalSolidList"/>
    <dgm:cxn modelId="{FE232042-951B-465E-B2BB-551DBF9B346E}" type="presParOf" srcId="{9C9FEB96-8020-4260-8540-4545FAF5612B}" destId="{6637C971-7534-4133-99F0-73CD9D7BD1B0}" srcOrd="2" destOrd="0" presId="urn:microsoft.com/office/officeart/2018/2/layout/IconVerticalSolidList"/>
    <dgm:cxn modelId="{0546EB01-B377-44BB-B029-D69394D600C0}" type="presParOf" srcId="{9C9FEB96-8020-4260-8540-4545FAF5612B}" destId="{5C234838-AA74-4A6F-A342-75D94256A443}" srcOrd="3" destOrd="0" presId="urn:microsoft.com/office/officeart/2018/2/layout/IconVerticalSolidList"/>
    <dgm:cxn modelId="{14BA222F-AAF4-4D23-9D36-312A8C454E56}" type="presParOf" srcId="{563E4A44-9699-4845-8B64-DD13C78B69A3}" destId="{81BE26E3-B8B1-4574-AA6F-1248501F3579}" srcOrd="3" destOrd="0" presId="urn:microsoft.com/office/officeart/2018/2/layout/IconVerticalSolidList"/>
    <dgm:cxn modelId="{7C2D2016-2A02-4573-B0FD-F84D9F61D3D3}" type="presParOf" srcId="{563E4A44-9699-4845-8B64-DD13C78B69A3}" destId="{C4840F81-A0DD-47F2-AA52-9473DA119645}" srcOrd="4" destOrd="0" presId="urn:microsoft.com/office/officeart/2018/2/layout/IconVerticalSolidList"/>
    <dgm:cxn modelId="{2B91EA31-BD7F-4F56-ADCF-5C6860F7EA37}" type="presParOf" srcId="{C4840F81-A0DD-47F2-AA52-9473DA119645}" destId="{DC888184-42A0-412C-8C59-4F1E554245FD}" srcOrd="0" destOrd="0" presId="urn:microsoft.com/office/officeart/2018/2/layout/IconVerticalSolidList"/>
    <dgm:cxn modelId="{05DC3D51-5A9A-4243-8863-A1470E3DFE93}" type="presParOf" srcId="{C4840F81-A0DD-47F2-AA52-9473DA119645}" destId="{EA52AB12-7A1F-49DF-A3F1-01C4DC62A26B}" srcOrd="1" destOrd="0" presId="urn:microsoft.com/office/officeart/2018/2/layout/IconVerticalSolidList"/>
    <dgm:cxn modelId="{824BE4C4-356D-4B3D-9AFB-242A834AD9C4}" type="presParOf" srcId="{C4840F81-A0DD-47F2-AA52-9473DA119645}" destId="{17531843-7B6C-4A41-B3A4-49B767B3C34F}" srcOrd="2" destOrd="0" presId="urn:microsoft.com/office/officeart/2018/2/layout/IconVerticalSolidList"/>
    <dgm:cxn modelId="{6946A979-2DE3-4503-814C-A2C26CE88A3B}" type="presParOf" srcId="{C4840F81-A0DD-47F2-AA52-9473DA119645}" destId="{409339FF-7A7D-4844-A463-C8AF4B21DB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764F4C-1090-46A7-82D4-EE86E2BCF07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BA9E1D-56EA-40E0-85A3-6F022E33BBDC}">
      <dgm:prSet/>
      <dgm:spPr/>
      <dgm:t>
        <a:bodyPr/>
        <a:lstStyle/>
        <a:p>
          <a:r>
            <a:rPr lang="en-US"/>
            <a:t>Tokenize input using regex</a:t>
          </a:r>
        </a:p>
      </dgm:t>
    </dgm:pt>
    <dgm:pt modelId="{3667E09A-5420-4A1D-92B4-125B59E75E8D}" type="parTrans" cxnId="{1B7A9378-8F97-46A1-99EA-8C4886F080D3}">
      <dgm:prSet/>
      <dgm:spPr/>
      <dgm:t>
        <a:bodyPr/>
        <a:lstStyle/>
        <a:p>
          <a:endParaRPr lang="en-US"/>
        </a:p>
      </dgm:t>
    </dgm:pt>
    <dgm:pt modelId="{80A02468-D51C-492F-8FA4-589159DB993D}" type="sibTrans" cxnId="{1B7A9378-8F97-46A1-99EA-8C4886F080D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D84492B-DE06-4096-AFF4-BEB0CD49C3E2}">
      <dgm:prSet/>
      <dgm:spPr/>
      <dgm:t>
        <a:bodyPr/>
        <a:lstStyle/>
        <a:p>
          <a:r>
            <a:rPr lang="en-US"/>
            <a:t>Classify tags: open, close, self-close</a:t>
          </a:r>
        </a:p>
      </dgm:t>
    </dgm:pt>
    <dgm:pt modelId="{E79D2545-F660-4724-97DA-A5306A865045}" type="parTrans" cxnId="{CDE0F0C1-97E1-46BA-A738-CC45363E20E5}">
      <dgm:prSet/>
      <dgm:spPr/>
      <dgm:t>
        <a:bodyPr/>
        <a:lstStyle/>
        <a:p>
          <a:endParaRPr lang="en-US"/>
        </a:p>
      </dgm:t>
    </dgm:pt>
    <dgm:pt modelId="{3763E352-DE0F-4532-A407-DFB2D1B80B0E}" type="sibTrans" cxnId="{CDE0F0C1-97E1-46BA-A738-CC45363E20E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F20BCB6-FD0F-48A9-9B24-B9BFF0FC16CD}">
      <dgm:prSet/>
      <dgm:spPr/>
      <dgm:t>
        <a:bodyPr/>
        <a:lstStyle/>
        <a:p>
          <a:r>
            <a:rPr lang="en-US"/>
            <a:t>Use stack to push/pop tags</a:t>
          </a:r>
        </a:p>
      </dgm:t>
    </dgm:pt>
    <dgm:pt modelId="{154AED3A-1EAE-4CC7-9E77-F3846EEE3336}" type="parTrans" cxnId="{0BD217E6-14C2-456D-8C52-1263D0C97643}">
      <dgm:prSet/>
      <dgm:spPr/>
      <dgm:t>
        <a:bodyPr/>
        <a:lstStyle/>
        <a:p>
          <a:endParaRPr lang="en-US"/>
        </a:p>
      </dgm:t>
    </dgm:pt>
    <dgm:pt modelId="{F729D523-BE34-45E4-9760-B114882A0814}" type="sibTrans" cxnId="{0BD217E6-14C2-456D-8C52-1263D0C9764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93F8A50-1B8D-4E0E-8415-8D9A36E8AB73}">
      <dgm:prSet/>
      <dgm:spPr/>
      <dgm:t>
        <a:bodyPr/>
        <a:lstStyle/>
        <a:p>
          <a:r>
            <a:rPr lang="en-US"/>
            <a:t>Show detailed errors if structure breaks</a:t>
          </a:r>
        </a:p>
      </dgm:t>
    </dgm:pt>
    <dgm:pt modelId="{2C455950-D8B7-442D-B434-A22EE870594A}" type="parTrans" cxnId="{DCD0E105-56D8-4380-8F5D-4800ED221BA0}">
      <dgm:prSet/>
      <dgm:spPr/>
      <dgm:t>
        <a:bodyPr/>
        <a:lstStyle/>
        <a:p>
          <a:endParaRPr lang="en-US"/>
        </a:p>
      </dgm:t>
    </dgm:pt>
    <dgm:pt modelId="{F7F5176C-E932-46D4-9E37-FA35B0FA7299}" type="sibTrans" cxnId="{DCD0E105-56D8-4380-8F5D-4800ED221BA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76FE7F4-092B-43D3-88AE-E80B120B0AA3}">
      <dgm:prSet/>
      <dgm:spPr/>
      <dgm:t>
        <a:bodyPr/>
        <a:lstStyle/>
        <a:p>
          <a:r>
            <a:rPr lang="en-US"/>
            <a:t>Accept if stack is empty at end</a:t>
          </a:r>
        </a:p>
      </dgm:t>
    </dgm:pt>
    <dgm:pt modelId="{FE15CD5B-1DE1-4AEB-B8F2-9307EAD95200}" type="parTrans" cxnId="{7D630D2A-C039-461E-A07A-1C195D7A66A0}">
      <dgm:prSet/>
      <dgm:spPr/>
      <dgm:t>
        <a:bodyPr/>
        <a:lstStyle/>
        <a:p>
          <a:endParaRPr lang="en-US"/>
        </a:p>
      </dgm:t>
    </dgm:pt>
    <dgm:pt modelId="{8A298F0E-DE78-4213-9917-ABA529634FFB}" type="sibTrans" cxnId="{7D630D2A-C039-461E-A07A-1C195D7A66A0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7F69B631-CC39-40AC-91CA-534938078B50}" type="pres">
      <dgm:prSet presAssocID="{6D764F4C-1090-46A7-82D4-EE86E2BCF07E}" presName="Name0" presStyleCnt="0">
        <dgm:presLayoutVars>
          <dgm:animLvl val="lvl"/>
          <dgm:resizeHandles val="exact"/>
        </dgm:presLayoutVars>
      </dgm:prSet>
      <dgm:spPr/>
    </dgm:pt>
    <dgm:pt modelId="{FE9C73CD-5D9F-482C-9334-3CB1306A4B80}" type="pres">
      <dgm:prSet presAssocID="{9FBA9E1D-56EA-40E0-85A3-6F022E33BBDC}" presName="compositeNode" presStyleCnt="0">
        <dgm:presLayoutVars>
          <dgm:bulletEnabled val="1"/>
        </dgm:presLayoutVars>
      </dgm:prSet>
      <dgm:spPr/>
    </dgm:pt>
    <dgm:pt modelId="{D1525B1B-22AA-4F15-99AE-092BA947E39A}" type="pres">
      <dgm:prSet presAssocID="{9FBA9E1D-56EA-40E0-85A3-6F022E33BBDC}" presName="bgRect" presStyleLbl="bgAccFollowNode1" presStyleIdx="0" presStyleCnt="5"/>
      <dgm:spPr/>
    </dgm:pt>
    <dgm:pt modelId="{FFE3CB3C-5C94-4E5A-9F29-8CC50927AF32}" type="pres">
      <dgm:prSet presAssocID="{80A02468-D51C-492F-8FA4-589159DB993D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F50BDC1B-B08F-495B-8DA2-EB58D415FA4C}" type="pres">
      <dgm:prSet presAssocID="{9FBA9E1D-56EA-40E0-85A3-6F022E33BBDC}" presName="bottomLine" presStyleLbl="alignNode1" presStyleIdx="1" presStyleCnt="10">
        <dgm:presLayoutVars/>
      </dgm:prSet>
      <dgm:spPr/>
    </dgm:pt>
    <dgm:pt modelId="{DCF4CF43-3102-4741-AC7C-BEA7AB45418D}" type="pres">
      <dgm:prSet presAssocID="{9FBA9E1D-56EA-40E0-85A3-6F022E33BBDC}" presName="nodeText" presStyleLbl="bgAccFollowNode1" presStyleIdx="0" presStyleCnt="5">
        <dgm:presLayoutVars>
          <dgm:bulletEnabled val="1"/>
        </dgm:presLayoutVars>
      </dgm:prSet>
      <dgm:spPr/>
    </dgm:pt>
    <dgm:pt modelId="{0C64D9E6-A5BE-45EB-A372-4CB8D4466591}" type="pres">
      <dgm:prSet presAssocID="{80A02468-D51C-492F-8FA4-589159DB993D}" presName="sibTrans" presStyleCnt="0"/>
      <dgm:spPr/>
    </dgm:pt>
    <dgm:pt modelId="{975F9EA0-1072-42E9-B3E3-77BE40ADDD66}" type="pres">
      <dgm:prSet presAssocID="{FD84492B-DE06-4096-AFF4-BEB0CD49C3E2}" presName="compositeNode" presStyleCnt="0">
        <dgm:presLayoutVars>
          <dgm:bulletEnabled val="1"/>
        </dgm:presLayoutVars>
      </dgm:prSet>
      <dgm:spPr/>
    </dgm:pt>
    <dgm:pt modelId="{73D8D4C5-E1DB-444A-9049-0FD7FCD94606}" type="pres">
      <dgm:prSet presAssocID="{FD84492B-DE06-4096-AFF4-BEB0CD49C3E2}" presName="bgRect" presStyleLbl="bgAccFollowNode1" presStyleIdx="1" presStyleCnt="5"/>
      <dgm:spPr/>
    </dgm:pt>
    <dgm:pt modelId="{73736BF8-921A-4B18-9D57-BAD9D80FBFDC}" type="pres">
      <dgm:prSet presAssocID="{3763E352-DE0F-4532-A407-DFB2D1B80B0E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51F57931-F28A-42C6-8867-805D2185A83B}" type="pres">
      <dgm:prSet presAssocID="{FD84492B-DE06-4096-AFF4-BEB0CD49C3E2}" presName="bottomLine" presStyleLbl="alignNode1" presStyleIdx="3" presStyleCnt="10">
        <dgm:presLayoutVars/>
      </dgm:prSet>
      <dgm:spPr/>
    </dgm:pt>
    <dgm:pt modelId="{64BD658E-2CC0-4FEA-BC09-7844B949FABC}" type="pres">
      <dgm:prSet presAssocID="{FD84492B-DE06-4096-AFF4-BEB0CD49C3E2}" presName="nodeText" presStyleLbl="bgAccFollowNode1" presStyleIdx="1" presStyleCnt="5">
        <dgm:presLayoutVars>
          <dgm:bulletEnabled val="1"/>
        </dgm:presLayoutVars>
      </dgm:prSet>
      <dgm:spPr/>
    </dgm:pt>
    <dgm:pt modelId="{8D3B3488-3E09-49CA-A607-7D38FED96ABD}" type="pres">
      <dgm:prSet presAssocID="{3763E352-DE0F-4532-A407-DFB2D1B80B0E}" presName="sibTrans" presStyleCnt="0"/>
      <dgm:spPr/>
    </dgm:pt>
    <dgm:pt modelId="{CD40A7F3-2B66-4B95-9018-ABDDC2C99A29}" type="pres">
      <dgm:prSet presAssocID="{AF20BCB6-FD0F-48A9-9B24-B9BFF0FC16CD}" presName="compositeNode" presStyleCnt="0">
        <dgm:presLayoutVars>
          <dgm:bulletEnabled val="1"/>
        </dgm:presLayoutVars>
      </dgm:prSet>
      <dgm:spPr/>
    </dgm:pt>
    <dgm:pt modelId="{ADDBC31A-B8C7-474B-97C1-C7D13F18BC01}" type="pres">
      <dgm:prSet presAssocID="{AF20BCB6-FD0F-48A9-9B24-B9BFF0FC16CD}" presName="bgRect" presStyleLbl="bgAccFollowNode1" presStyleIdx="2" presStyleCnt="5"/>
      <dgm:spPr/>
    </dgm:pt>
    <dgm:pt modelId="{DC41E073-2A3F-401A-8028-50BA0A562E43}" type="pres">
      <dgm:prSet presAssocID="{F729D523-BE34-45E4-9760-B114882A0814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BD708538-9CD5-4F47-A8EA-38B20905B9A1}" type="pres">
      <dgm:prSet presAssocID="{AF20BCB6-FD0F-48A9-9B24-B9BFF0FC16CD}" presName="bottomLine" presStyleLbl="alignNode1" presStyleIdx="5" presStyleCnt="10">
        <dgm:presLayoutVars/>
      </dgm:prSet>
      <dgm:spPr/>
    </dgm:pt>
    <dgm:pt modelId="{63A4C817-821A-4A55-95E4-209146C7D838}" type="pres">
      <dgm:prSet presAssocID="{AF20BCB6-FD0F-48A9-9B24-B9BFF0FC16CD}" presName="nodeText" presStyleLbl="bgAccFollowNode1" presStyleIdx="2" presStyleCnt="5">
        <dgm:presLayoutVars>
          <dgm:bulletEnabled val="1"/>
        </dgm:presLayoutVars>
      </dgm:prSet>
      <dgm:spPr/>
    </dgm:pt>
    <dgm:pt modelId="{DF96C0B4-1090-4206-9D63-E481C5DE3748}" type="pres">
      <dgm:prSet presAssocID="{F729D523-BE34-45E4-9760-B114882A0814}" presName="sibTrans" presStyleCnt="0"/>
      <dgm:spPr/>
    </dgm:pt>
    <dgm:pt modelId="{E6D34726-7DC6-47A5-8BC6-F292CA67B22E}" type="pres">
      <dgm:prSet presAssocID="{693F8A50-1B8D-4E0E-8415-8D9A36E8AB73}" presName="compositeNode" presStyleCnt="0">
        <dgm:presLayoutVars>
          <dgm:bulletEnabled val="1"/>
        </dgm:presLayoutVars>
      </dgm:prSet>
      <dgm:spPr/>
    </dgm:pt>
    <dgm:pt modelId="{C3F87B38-6034-4F67-A41E-73D963455F65}" type="pres">
      <dgm:prSet presAssocID="{693F8A50-1B8D-4E0E-8415-8D9A36E8AB73}" presName="bgRect" presStyleLbl="bgAccFollowNode1" presStyleIdx="3" presStyleCnt="5"/>
      <dgm:spPr/>
    </dgm:pt>
    <dgm:pt modelId="{56FCD1B8-6BAB-4107-BF39-A8856FF7F313}" type="pres">
      <dgm:prSet presAssocID="{F7F5176C-E932-46D4-9E37-FA35B0FA7299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331FC6D8-A396-4E7A-8E52-E03094CCC309}" type="pres">
      <dgm:prSet presAssocID="{693F8A50-1B8D-4E0E-8415-8D9A36E8AB73}" presName="bottomLine" presStyleLbl="alignNode1" presStyleIdx="7" presStyleCnt="10">
        <dgm:presLayoutVars/>
      </dgm:prSet>
      <dgm:spPr/>
    </dgm:pt>
    <dgm:pt modelId="{781C9F6F-4A1A-423E-8C4D-CAF1E356AE68}" type="pres">
      <dgm:prSet presAssocID="{693F8A50-1B8D-4E0E-8415-8D9A36E8AB73}" presName="nodeText" presStyleLbl="bgAccFollowNode1" presStyleIdx="3" presStyleCnt="5">
        <dgm:presLayoutVars>
          <dgm:bulletEnabled val="1"/>
        </dgm:presLayoutVars>
      </dgm:prSet>
      <dgm:spPr/>
    </dgm:pt>
    <dgm:pt modelId="{9725469E-FB3F-43F2-A272-D077ADA40DDF}" type="pres">
      <dgm:prSet presAssocID="{F7F5176C-E932-46D4-9E37-FA35B0FA7299}" presName="sibTrans" presStyleCnt="0"/>
      <dgm:spPr/>
    </dgm:pt>
    <dgm:pt modelId="{1F1237BA-0887-4E95-9D28-29BFBD945C96}" type="pres">
      <dgm:prSet presAssocID="{676FE7F4-092B-43D3-88AE-E80B120B0AA3}" presName="compositeNode" presStyleCnt="0">
        <dgm:presLayoutVars>
          <dgm:bulletEnabled val="1"/>
        </dgm:presLayoutVars>
      </dgm:prSet>
      <dgm:spPr/>
    </dgm:pt>
    <dgm:pt modelId="{212469FF-DEE9-4284-AA6D-853F8C65C411}" type="pres">
      <dgm:prSet presAssocID="{676FE7F4-092B-43D3-88AE-E80B120B0AA3}" presName="bgRect" presStyleLbl="bgAccFollowNode1" presStyleIdx="4" presStyleCnt="5"/>
      <dgm:spPr/>
    </dgm:pt>
    <dgm:pt modelId="{B22B2FD7-8906-4FA7-8305-829A119DDE58}" type="pres">
      <dgm:prSet presAssocID="{8A298F0E-DE78-4213-9917-ABA529634FFB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DC368702-9E11-4D7E-9AE4-5A5DAF35CDBF}" type="pres">
      <dgm:prSet presAssocID="{676FE7F4-092B-43D3-88AE-E80B120B0AA3}" presName="bottomLine" presStyleLbl="alignNode1" presStyleIdx="9" presStyleCnt="10">
        <dgm:presLayoutVars/>
      </dgm:prSet>
      <dgm:spPr/>
    </dgm:pt>
    <dgm:pt modelId="{5E67B178-18D1-403E-8A07-4FC7DFD40090}" type="pres">
      <dgm:prSet presAssocID="{676FE7F4-092B-43D3-88AE-E80B120B0AA3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DCD0E105-56D8-4380-8F5D-4800ED221BA0}" srcId="{6D764F4C-1090-46A7-82D4-EE86E2BCF07E}" destId="{693F8A50-1B8D-4E0E-8415-8D9A36E8AB73}" srcOrd="3" destOrd="0" parTransId="{2C455950-D8B7-442D-B434-A22EE870594A}" sibTransId="{F7F5176C-E932-46D4-9E37-FA35B0FA7299}"/>
    <dgm:cxn modelId="{0DFA8A10-C188-4BC0-9D13-807BFB16F316}" type="presOf" srcId="{693F8A50-1B8D-4E0E-8415-8D9A36E8AB73}" destId="{781C9F6F-4A1A-423E-8C4D-CAF1E356AE68}" srcOrd="1" destOrd="0" presId="urn:microsoft.com/office/officeart/2016/7/layout/BasicLinearProcessNumbered"/>
    <dgm:cxn modelId="{09D71E11-2C92-47D6-942F-7E5399AE605D}" type="presOf" srcId="{9FBA9E1D-56EA-40E0-85A3-6F022E33BBDC}" destId="{D1525B1B-22AA-4F15-99AE-092BA947E39A}" srcOrd="0" destOrd="0" presId="urn:microsoft.com/office/officeart/2016/7/layout/BasicLinearProcessNumbered"/>
    <dgm:cxn modelId="{7D630D2A-C039-461E-A07A-1C195D7A66A0}" srcId="{6D764F4C-1090-46A7-82D4-EE86E2BCF07E}" destId="{676FE7F4-092B-43D3-88AE-E80B120B0AA3}" srcOrd="4" destOrd="0" parTransId="{FE15CD5B-1DE1-4AEB-B8F2-9307EAD95200}" sibTransId="{8A298F0E-DE78-4213-9917-ABA529634FFB}"/>
    <dgm:cxn modelId="{CE27DE5C-CCBA-4DA2-AA78-C815C75A17ED}" type="presOf" srcId="{FD84492B-DE06-4096-AFF4-BEB0CD49C3E2}" destId="{73D8D4C5-E1DB-444A-9049-0FD7FCD94606}" srcOrd="0" destOrd="0" presId="urn:microsoft.com/office/officeart/2016/7/layout/BasicLinearProcessNumbered"/>
    <dgm:cxn modelId="{1EBF3742-AC16-43A7-BF05-91CC1FE38A29}" type="presOf" srcId="{693F8A50-1B8D-4E0E-8415-8D9A36E8AB73}" destId="{C3F87B38-6034-4F67-A41E-73D963455F65}" srcOrd="0" destOrd="0" presId="urn:microsoft.com/office/officeart/2016/7/layout/BasicLinearProcessNumbered"/>
    <dgm:cxn modelId="{D5F1824C-D318-4407-82E6-92B9D8EDF01B}" type="presOf" srcId="{3763E352-DE0F-4532-A407-DFB2D1B80B0E}" destId="{73736BF8-921A-4B18-9D57-BAD9D80FBFDC}" srcOrd="0" destOrd="0" presId="urn:microsoft.com/office/officeart/2016/7/layout/BasicLinearProcessNumbered"/>
    <dgm:cxn modelId="{0570BA6D-E0D6-45F6-92DC-B7342DE28247}" type="presOf" srcId="{AF20BCB6-FD0F-48A9-9B24-B9BFF0FC16CD}" destId="{ADDBC31A-B8C7-474B-97C1-C7D13F18BC01}" srcOrd="0" destOrd="0" presId="urn:microsoft.com/office/officeart/2016/7/layout/BasicLinearProcessNumbered"/>
    <dgm:cxn modelId="{084A654F-8C33-443F-A726-8BB5350CDB95}" type="presOf" srcId="{8A298F0E-DE78-4213-9917-ABA529634FFB}" destId="{B22B2FD7-8906-4FA7-8305-829A119DDE58}" srcOrd="0" destOrd="0" presId="urn:microsoft.com/office/officeart/2016/7/layout/BasicLinearProcessNumbered"/>
    <dgm:cxn modelId="{97EAE450-8EA9-421C-9EBB-B90C83561798}" type="presOf" srcId="{AF20BCB6-FD0F-48A9-9B24-B9BFF0FC16CD}" destId="{63A4C817-821A-4A55-95E4-209146C7D838}" srcOrd="1" destOrd="0" presId="urn:microsoft.com/office/officeart/2016/7/layout/BasicLinearProcessNumbered"/>
    <dgm:cxn modelId="{977D7772-004C-4F66-8D1B-25D55BB68C43}" type="presOf" srcId="{676FE7F4-092B-43D3-88AE-E80B120B0AA3}" destId="{5E67B178-18D1-403E-8A07-4FC7DFD40090}" srcOrd="1" destOrd="0" presId="urn:microsoft.com/office/officeart/2016/7/layout/BasicLinearProcessNumbered"/>
    <dgm:cxn modelId="{41ED9373-D60C-423F-B25F-A067EEAFD562}" type="presOf" srcId="{F7F5176C-E932-46D4-9E37-FA35B0FA7299}" destId="{56FCD1B8-6BAB-4107-BF39-A8856FF7F313}" srcOrd="0" destOrd="0" presId="urn:microsoft.com/office/officeart/2016/7/layout/BasicLinearProcessNumbered"/>
    <dgm:cxn modelId="{1B7A9378-8F97-46A1-99EA-8C4886F080D3}" srcId="{6D764F4C-1090-46A7-82D4-EE86E2BCF07E}" destId="{9FBA9E1D-56EA-40E0-85A3-6F022E33BBDC}" srcOrd="0" destOrd="0" parTransId="{3667E09A-5420-4A1D-92B4-125B59E75E8D}" sibTransId="{80A02468-D51C-492F-8FA4-589159DB993D}"/>
    <dgm:cxn modelId="{6595D38D-544C-4921-94AC-7ECE84A00AC8}" type="presOf" srcId="{F729D523-BE34-45E4-9760-B114882A0814}" destId="{DC41E073-2A3F-401A-8028-50BA0A562E43}" srcOrd="0" destOrd="0" presId="urn:microsoft.com/office/officeart/2016/7/layout/BasicLinearProcessNumbered"/>
    <dgm:cxn modelId="{20B744A2-979C-487A-B393-568630B5B032}" type="presOf" srcId="{6D764F4C-1090-46A7-82D4-EE86E2BCF07E}" destId="{7F69B631-CC39-40AC-91CA-534938078B50}" srcOrd="0" destOrd="0" presId="urn:microsoft.com/office/officeart/2016/7/layout/BasicLinearProcessNumbered"/>
    <dgm:cxn modelId="{E93081B7-0F6B-4707-8078-FFC293E875F8}" type="presOf" srcId="{676FE7F4-092B-43D3-88AE-E80B120B0AA3}" destId="{212469FF-DEE9-4284-AA6D-853F8C65C411}" srcOrd="0" destOrd="0" presId="urn:microsoft.com/office/officeart/2016/7/layout/BasicLinearProcessNumbered"/>
    <dgm:cxn modelId="{CDE0F0C1-97E1-46BA-A738-CC45363E20E5}" srcId="{6D764F4C-1090-46A7-82D4-EE86E2BCF07E}" destId="{FD84492B-DE06-4096-AFF4-BEB0CD49C3E2}" srcOrd="1" destOrd="0" parTransId="{E79D2545-F660-4724-97DA-A5306A865045}" sibTransId="{3763E352-DE0F-4532-A407-DFB2D1B80B0E}"/>
    <dgm:cxn modelId="{3536C2C3-E3C9-4F61-B811-8CCFD5C8C781}" type="presOf" srcId="{9FBA9E1D-56EA-40E0-85A3-6F022E33BBDC}" destId="{DCF4CF43-3102-4741-AC7C-BEA7AB45418D}" srcOrd="1" destOrd="0" presId="urn:microsoft.com/office/officeart/2016/7/layout/BasicLinearProcessNumbered"/>
    <dgm:cxn modelId="{0BD217E6-14C2-456D-8C52-1263D0C97643}" srcId="{6D764F4C-1090-46A7-82D4-EE86E2BCF07E}" destId="{AF20BCB6-FD0F-48A9-9B24-B9BFF0FC16CD}" srcOrd="2" destOrd="0" parTransId="{154AED3A-1EAE-4CC7-9E77-F3846EEE3336}" sibTransId="{F729D523-BE34-45E4-9760-B114882A0814}"/>
    <dgm:cxn modelId="{9D993BF8-779F-4B68-9CC3-F295B8A26B72}" type="presOf" srcId="{FD84492B-DE06-4096-AFF4-BEB0CD49C3E2}" destId="{64BD658E-2CC0-4FEA-BC09-7844B949FABC}" srcOrd="1" destOrd="0" presId="urn:microsoft.com/office/officeart/2016/7/layout/BasicLinearProcessNumbered"/>
    <dgm:cxn modelId="{9BE076FC-E277-41EC-A222-21E1B020DEF6}" type="presOf" srcId="{80A02468-D51C-492F-8FA4-589159DB993D}" destId="{FFE3CB3C-5C94-4E5A-9F29-8CC50927AF32}" srcOrd="0" destOrd="0" presId="urn:microsoft.com/office/officeart/2016/7/layout/BasicLinearProcessNumbered"/>
    <dgm:cxn modelId="{A6B0A202-C10E-42EA-9978-9B025548D3F1}" type="presParOf" srcId="{7F69B631-CC39-40AC-91CA-534938078B50}" destId="{FE9C73CD-5D9F-482C-9334-3CB1306A4B80}" srcOrd="0" destOrd="0" presId="urn:microsoft.com/office/officeart/2016/7/layout/BasicLinearProcessNumbered"/>
    <dgm:cxn modelId="{11B209A2-A707-44A3-8BA8-99956305A576}" type="presParOf" srcId="{FE9C73CD-5D9F-482C-9334-3CB1306A4B80}" destId="{D1525B1B-22AA-4F15-99AE-092BA947E39A}" srcOrd="0" destOrd="0" presId="urn:microsoft.com/office/officeart/2016/7/layout/BasicLinearProcessNumbered"/>
    <dgm:cxn modelId="{B8C5CF10-36B3-473E-B8AC-146E9D303806}" type="presParOf" srcId="{FE9C73CD-5D9F-482C-9334-3CB1306A4B80}" destId="{FFE3CB3C-5C94-4E5A-9F29-8CC50927AF32}" srcOrd="1" destOrd="0" presId="urn:microsoft.com/office/officeart/2016/7/layout/BasicLinearProcessNumbered"/>
    <dgm:cxn modelId="{00FD4707-892E-43EB-9568-05F9ED198660}" type="presParOf" srcId="{FE9C73CD-5D9F-482C-9334-3CB1306A4B80}" destId="{F50BDC1B-B08F-495B-8DA2-EB58D415FA4C}" srcOrd="2" destOrd="0" presId="urn:microsoft.com/office/officeart/2016/7/layout/BasicLinearProcessNumbered"/>
    <dgm:cxn modelId="{1D338062-9431-4054-BA83-C632AF3D5AB3}" type="presParOf" srcId="{FE9C73CD-5D9F-482C-9334-3CB1306A4B80}" destId="{DCF4CF43-3102-4741-AC7C-BEA7AB45418D}" srcOrd="3" destOrd="0" presId="urn:microsoft.com/office/officeart/2016/7/layout/BasicLinearProcessNumbered"/>
    <dgm:cxn modelId="{FA9A7B78-80CB-45B1-B874-FD980DA87F63}" type="presParOf" srcId="{7F69B631-CC39-40AC-91CA-534938078B50}" destId="{0C64D9E6-A5BE-45EB-A372-4CB8D4466591}" srcOrd="1" destOrd="0" presId="urn:microsoft.com/office/officeart/2016/7/layout/BasicLinearProcessNumbered"/>
    <dgm:cxn modelId="{7E9F0DA1-CE78-483B-8A1C-ED5FC932F61D}" type="presParOf" srcId="{7F69B631-CC39-40AC-91CA-534938078B50}" destId="{975F9EA0-1072-42E9-B3E3-77BE40ADDD66}" srcOrd="2" destOrd="0" presId="urn:microsoft.com/office/officeart/2016/7/layout/BasicLinearProcessNumbered"/>
    <dgm:cxn modelId="{D1DE3AD2-C4B8-4FBA-B8D0-A1D30A2D9EDD}" type="presParOf" srcId="{975F9EA0-1072-42E9-B3E3-77BE40ADDD66}" destId="{73D8D4C5-E1DB-444A-9049-0FD7FCD94606}" srcOrd="0" destOrd="0" presId="urn:microsoft.com/office/officeart/2016/7/layout/BasicLinearProcessNumbered"/>
    <dgm:cxn modelId="{D7F5DB17-283F-4464-AE42-2A8CC8EE667B}" type="presParOf" srcId="{975F9EA0-1072-42E9-B3E3-77BE40ADDD66}" destId="{73736BF8-921A-4B18-9D57-BAD9D80FBFDC}" srcOrd="1" destOrd="0" presId="urn:microsoft.com/office/officeart/2016/7/layout/BasicLinearProcessNumbered"/>
    <dgm:cxn modelId="{FEA9E6FA-E5B1-412B-A044-20FB1036C28D}" type="presParOf" srcId="{975F9EA0-1072-42E9-B3E3-77BE40ADDD66}" destId="{51F57931-F28A-42C6-8867-805D2185A83B}" srcOrd="2" destOrd="0" presId="urn:microsoft.com/office/officeart/2016/7/layout/BasicLinearProcessNumbered"/>
    <dgm:cxn modelId="{D0182759-6C4E-4F5F-B082-9588031A47BF}" type="presParOf" srcId="{975F9EA0-1072-42E9-B3E3-77BE40ADDD66}" destId="{64BD658E-2CC0-4FEA-BC09-7844B949FABC}" srcOrd="3" destOrd="0" presId="urn:microsoft.com/office/officeart/2016/7/layout/BasicLinearProcessNumbered"/>
    <dgm:cxn modelId="{F10D5869-DCE2-4D5D-84F2-9FB2BC6BD431}" type="presParOf" srcId="{7F69B631-CC39-40AC-91CA-534938078B50}" destId="{8D3B3488-3E09-49CA-A607-7D38FED96ABD}" srcOrd="3" destOrd="0" presId="urn:microsoft.com/office/officeart/2016/7/layout/BasicLinearProcessNumbered"/>
    <dgm:cxn modelId="{E74416D3-B2C4-4540-ABCA-3E60DC297423}" type="presParOf" srcId="{7F69B631-CC39-40AC-91CA-534938078B50}" destId="{CD40A7F3-2B66-4B95-9018-ABDDC2C99A29}" srcOrd="4" destOrd="0" presId="urn:microsoft.com/office/officeart/2016/7/layout/BasicLinearProcessNumbered"/>
    <dgm:cxn modelId="{DE8A7C08-74C2-42A8-AD36-AC9EF245B680}" type="presParOf" srcId="{CD40A7F3-2B66-4B95-9018-ABDDC2C99A29}" destId="{ADDBC31A-B8C7-474B-97C1-C7D13F18BC01}" srcOrd="0" destOrd="0" presId="urn:microsoft.com/office/officeart/2016/7/layout/BasicLinearProcessNumbered"/>
    <dgm:cxn modelId="{6CAC1A4C-B366-41B7-94E8-637A9673D626}" type="presParOf" srcId="{CD40A7F3-2B66-4B95-9018-ABDDC2C99A29}" destId="{DC41E073-2A3F-401A-8028-50BA0A562E43}" srcOrd="1" destOrd="0" presId="urn:microsoft.com/office/officeart/2016/7/layout/BasicLinearProcessNumbered"/>
    <dgm:cxn modelId="{E4B42637-FEA0-4999-9EB9-044F777B3E3E}" type="presParOf" srcId="{CD40A7F3-2B66-4B95-9018-ABDDC2C99A29}" destId="{BD708538-9CD5-4F47-A8EA-38B20905B9A1}" srcOrd="2" destOrd="0" presId="urn:microsoft.com/office/officeart/2016/7/layout/BasicLinearProcessNumbered"/>
    <dgm:cxn modelId="{A01172B2-89C6-4D97-B013-B2A8BB1B2D3E}" type="presParOf" srcId="{CD40A7F3-2B66-4B95-9018-ABDDC2C99A29}" destId="{63A4C817-821A-4A55-95E4-209146C7D838}" srcOrd="3" destOrd="0" presId="urn:microsoft.com/office/officeart/2016/7/layout/BasicLinearProcessNumbered"/>
    <dgm:cxn modelId="{F6219F37-ED97-41C1-901B-D90B7EE6FB07}" type="presParOf" srcId="{7F69B631-CC39-40AC-91CA-534938078B50}" destId="{DF96C0B4-1090-4206-9D63-E481C5DE3748}" srcOrd="5" destOrd="0" presId="urn:microsoft.com/office/officeart/2016/7/layout/BasicLinearProcessNumbered"/>
    <dgm:cxn modelId="{D6480BC6-FC44-4551-B47F-A2DA50FF0132}" type="presParOf" srcId="{7F69B631-CC39-40AC-91CA-534938078B50}" destId="{E6D34726-7DC6-47A5-8BC6-F292CA67B22E}" srcOrd="6" destOrd="0" presId="urn:microsoft.com/office/officeart/2016/7/layout/BasicLinearProcessNumbered"/>
    <dgm:cxn modelId="{F7665BCA-E541-4481-A401-174867CA80FC}" type="presParOf" srcId="{E6D34726-7DC6-47A5-8BC6-F292CA67B22E}" destId="{C3F87B38-6034-4F67-A41E-73D963455F65}" srcOrd="0" destOrd="0" presId="urn:microsoft.com/office/officeart/2016/7/layout/BasicLinearProcessNumbered"/>
    <dgm:cxn modelId="{1B61D070-E3CC-446D-AE8A-06CE1676C476}" type="presParOf" srcId="{E6D34726-7DC6-47A5-8BC6-F292CA67B22E}" destId="{56FCD1B8-6BAB-4107-BF39-A8856FF7F313}" srcOrd="1" destOrd="0" presId="urn:microsoft.com/office/officeart/2016/7/layout/BasicLinearProcessNumbered"/>
    <dgm:cxn modelId="{A9AF7668-DEE7-4465-A60E-030A980024F8}" type="presParOf" srcId="{E6D34726-7DC6-47A5-8BC6-F292CA67B22E}" destId="{331FC6D8-A396-4E7A-8E52-E03094CCC309}" srcOrd="2" destOrd="0" presId="urn:microsoft.com/office/officeart/2016/7/layout/BasicLinearProcessNumbered"/>
    <dgm:cxn modelId="{F5A687BF-89F0-4DF3-8E73-3A5EE7564EF8}" type="presParOf" srcId="{E6D34726-7DC6-47A5-8BC6-F292CA67B22E}" destId="{781C9F6F-4A1A-423E-8C4D-CAF1E356AE68}" srcOrd="3" destOrd="0" presId="urn:microsoft.com/office/officeart/2016/7/layout/BasicLinearProcessNumbered"/>
    <dgm:cxn modelId="{36C34CE6-5695-4956-8375-6A1BD3993F8B}" type="presParOf" srcId="{7F69B631-CC39-40AC-91CA-534938078B50}" destId="{9725469E-FB3F-43F2-A272-D077ADA40DDF}" srcOrd="7" destOrd="0" presId="urn:microsoft.com/office/officeart/2016/7/layout/BasicLinearProcessNumbered"/>
    <dgm:cxn modelId="{C03BDA93-C3ED-4929-810D-435B422F1003}" type="presParOf" srcId="{7F69B631-CC39-40AC-91CA-534938078B50}" destId="{1F1237BA-0887-4E95-9D28-29BFBD945C96}" srcOrd="8" destOrd="0" presId="urn:microsoft.com/office/officeart/2016/7/layout/BasicLinearProcessNumbered"/>
    <dgm:cxn modelId="{538D26D0-D263-4162-87C6-5ACC2134CF21}" type="presParOf" srcId="{1F1237BA-0887-4E95-9D28-29BFBD945C96}" destId="{212469FF-DEE9-4284-AA6D-853F8C65C411}" srcOrd="0" destOrd="0" presId="urn:microsoft.com/office/officeart/2016/7/layout/BasicLinearProcessNumbered"/>
    <dgm:cxn modelId="{98496A17-A388-44DC-A63E-53069B2281E7}" type="presParOf" srcId="{1F1237BA-0887-4E95-9D28-29BFBD945C96}" destId="{B22B2FD7-8906-4FA7-8305-829A119DDE58}" srcOrd="1" destOrd="0" presId="urn:microsoft.com/office/officeart/2016/7/layout/BasicLinearProcessNumbered"/>
    <dgm:cxn modelId="{24DEDDBF-965E-4531-A7BE-C5B8B77315D7}" type="presParOf" srcId="{1F1237BA-0887-4E95-9D28-29BFBD945C96}" destId="{DC368702-9E11-4D7E-9AE4-5A5DAF35CDBF}" srcOrd="2" destOrd="0" presId="urn:microsoft.com/office/officeart/2016/7/layout/BasicLinearProcessNumbered"/>
    <dgm:cxn modelId="{E4189A59-E0C5-4793-8068-746C480C344C}" type="presParOf" srcId="{1F1237BA-0887-4E95-9D28-29BFBD945C96}" destId="{5E67B178-18D1-403E-8A07-4FC7DFD4009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3AEA21-431A-4DFF-B491-046C045557F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565737-6757-4275-BC9B-C2BA41AF277E}">
      <dgm:prSet/>
      <dgm:spPr/>
      <dgm:t>
        <a:bodyPr/>
        <a:lstStyle/>
        <a:p>
          <a:r>
            <a:rPr lang="en-US"/>
            <a:t>Demonstrates PDA in real-world format parsing</a:t>
          </a:r>
        </a:p>
      </dgm:t>
    </dgm:pt>
    <dgm:pt modelId="{83756925-FC9B-4131-8E65-17C6C794CC09}" type="parTrans" cxnId="{29C8EFB1-BE56-4B09-8734-E8168299B8C9}">
      <dgm:prSet/>
      <dgm:spPr/>
      <dgm:t>
        <a:bodyPr/>
        <a:lstStyle/>
        <a:p>
          <a:endParaRPr lang="en-US"/>
        </a:p>
      </dgm:t>
    </dgm:pt>
    <dgm:pt modelId="{FB0C199D-4927-41D9-A9AF-62B2D3DF4FAE}" type="sibTrans" cxnId="{29C8EFB1-BE56-4B09-8734-E8168299B8C9}">
      <dgm:prSet/>
      <dgm:spPr/>
      <dgm:t>
        <a:bodyPr/>
        <a:lstStyle/>
        <a:p>
          <a:endParaRPr lang="en-US"/>
        </a:p>
      </dgm:t>
    </dgm:pt>
    <dgm:pt modelId="{3428D758-3286-4079-8B2C-B95E02CE30CA}">
      <dgm:prSet/>
      <dgm:spPr/>
      <dgm:t>
        <a:bodyPr/>
        <a:lstStyle/>
        <a:p>
          <a:r>
            <a:rPr lang="en-US"/>
            <a:t>Applies TOC to a practical and useful tool</a:t>
          </a:r>
        </a:p>
      </dgm:t>
    </dgm:pt>
    <dgm:pt modelId="{4BE9A2BF-770F-431C-B26B-C53120A7C2BA}" type="parTrans" cxnId="{85AB339B-EDE4-4580-AF73-BBEF43796761}">
      <dgm:prSet/>
      <dgm:spPr/>
      <dgm:t>
        <a:bodyPr/>
        <a:lstStyle/>
        <a:p>
          <a:endParaRPr lang="en-US"/>
        </a:p>
      </dgm:t>
    </dgm:pt>
    <dgm:pt modelId="{F56B6E47-F6C2-480C-B05F-4A1B5E4E2862}" type="sibTrans" cxnId="{85AB339B-EDE4-4580-AF73-BBEF43796761}">
      <dgm:prSet/>
      <dgm:spPr/>
      <dgm:t>
        <a:bodyPr/>
        <a:lstStyle/>
        <a:p>
          <a:endParaRPr lang="en-US"/>
        </a:p>
      </dgm:t>
    </dgm:pt>
    <dgm:pt modelId="{F34723AD-6E2E-4802-8E6D-7A6BA8F26253}">
      <dgm:prSet/>
      <dgm:spPr/>
      <dgm:t>
        <a:bodyPr/>
        <a:lstStyle/>
        <a:p>
          <a:r>
            <a:rPr lang="en-US"/>
            <a:t>Bridges theory and implementation</a:t>
          </a:r>
        </a:p>
      </dgm:t>
    </dgm:pt>
    <dgm:pt modelId="{2D24DA89-97C0-4F81-BC61-36C123F21837}" type="parTrans" cxnId="{56E7A50A-4CC1-409F-865B-9BA022C9101B}">
      <dgm:prSet/>
      <dgm:spPr/>
      <dgm:t>
        <a:bodyPr/>
        <a:lstStyle/>
        <a:p>
          <a:endParaRPr lang="en-US"/>
        </a:p>
      </dgm:t>
    </dgm:pt>
    <dgm:pt modelId="{34B3661F-FF92-48ED-850D-6C7BE803CB6A}" type="sibTrans" cxnId="{56E7A50A-4CC1-409F-865B-9BA022C9101B}">
      <dgm:prSet/>
      <dgm:spPr/>
      <dgm:t>
        <a:bodyPr/>
        <a:lstStyle/>
        <a:p>
          <a:endParaRPr lang="en-US"/>
        </a:p>
      </dgm:t>
    </dgm:pt>
    <dgm:pt modelId="{95F39ACD-6052-4177-94F2-C77C35F2FEE5}" type="pres">
      <dgm:prSet presAssocID="{C73AEA21-431A-4DFF-B491-046C045557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04B903-B13A-4C89-B203-3E839A5E4895}" type="pres">
      <dgm:prSet presAssocID="{94565737-6757-4275-BC9B-C2BA41AF277E}" presName="hierRoot1" presStyleCnt="0"/>
      <dgm:spPr/>
    </dgm:pt>
    <dgm:pt modelId="{285D99F4-2CE8-4642-95B9-E13B52745F77}" type="pres">
      <dgm:prSet presAssocID="{94565737-6757-4275-BC9B-C2BA41AF277E}" presName="composite" presStyleCnt="0"/>
      <dgm:spPr/>
    </dgm:pt>
    <dgm:pt modelId="{F17AFEB0-FC84-432F-BEC8-FCD964711E20}" type="pres">
      <dgm:prSet presAssocID="{94565737-6757-4275-BC9B-C2BA41AF277E}" presName="background" presStyleLbl="node0" presStyleIdx="0" presStyleCnt="3"/>
      <dgm:spPr/>
    </dgm:pt>
    <dgm:pt modelId="{3EF59900-5448-42E3-9D0A-6C7997837119}" type="pres">
      <dgm:prSet presAssocID="{94565737-6757-4275-BC9B-C2BA41AF277E}" presName="text" presStyleLbl="fgAcc0" presStyleIdx="0" presStyleCnt="3">
        <dgm:presLayoutVars>
          <dgm:chPref val="3"/>
        </dgm:presLayoutVars>
      </dgm:prSet>
      <dgm:spPr/>
    </dgm:pt>
    <dgm:pt modelId="{360D503D-B2D5-40CF-BC80-99159DB51A92}" type="pres">
      <dgm:prSet presAssocID="{94565737-6757-4275-BC9B-C2BA41AF277E}" presName="hierChild2" presStyleCnt="0"/>
      <dgm:spPr/>
    </dgm:pt>
    <dgm:pt modelId="{0B747D94-A463-47A0-ABD0-987912D00258}" type="pres">
      <dgm:prSet presAssocID="{3428D758-3286-4079-8B2C-B95E02CE30CA}" presName="hierRoot1" presStyleCnt="0"/>
      <dgm:spPr/>
    </dgm:pt>
    <dgm:pt modelId="{59806B15-DBAE-4EA1-989C-7509AD18203B}" type="pres">
      <dgm:prSet presAssocID="{3428D758-3286-4079-8B2C-B95E02CE30CA}" presName="composite" presStyleCnt="0"/>
      <dgm:spPr/>
    </dgm:pt>
    <dgm:pt modelId="{226FD3C7-382B-417C-9AFF-EE9B454F35E6}" type="pres">
      <dgm:prSet presAssocID="{3428D758-3286-4079-8B2C-B95E02CE30CA}" presName="background" presStyleLbl="node0" presStyleIdx="1" presStyleCnt="3"/>
      <dgm:spPr/>
    </dgm:pt>
    <dgm:pt modelId="{BD45E897-0EF6-4F1E-B325-195E301B016C}" type="pres">
      <dgm:prSet presAssocID="{3428D758-3286-4079-8B2C-B95E02CE30CA}" presName="text" presStyleLbl="fgAcc0" presStyleIdx="1" presStyleCnt="3">
        <dgm:presLayoutVars>
          <dgm:chPref val="3"/>
        </dgm:presLayoutVars>
      </dgm:prSet>
      <dgm:spPr/>
    </dgm:pt>
    <dgm:pt modelId="{7249E845-C481-403F-978B-1C32108DF4DC}" type="pres">
      <dgm:prSet presAssocID="{3428D758-3286-4079-8B2C-B95E02CE30CA}" presName="hierChild2" presStyleCnt="0"/>
      <dgm:spPr/>
    </dgm:pt>
    <dgm:pt modelId="{70275FAF-FC19-44B5-BC6B-9698386D27CF}" type="pres">
      <dgm:prSet presAssocID="{F34723AD-6E2E-4802-8E6D-7A6BA8F26253}" presName="hierRoot1" presStyleCnt="0"/>
      <dgm:spPr/>
    </dgm:pt>
    <dgm:pt modelId="{3678693F-EC93-40BB-9449-2A9E5E4DE5A1}" type="pres">
      <dgm:prSet presAssocID="{F34723AD-6E2E-4802-8E6D-7A6BA8F26253}" presName="composite" presStyleCnt="0"/>
      <dgm:spPr/>
    </dgm:pt>
    <dgm:pt modelId="{8B170036-05DB-49E9-A3B4-BA550DD5BAC9}" type="pres">
      <dgm:prSet presAssocID="{F34723AD-6E2E-4802-8E6D-7A6BA8F26253}" presName="background" presStyleLbl="node0" presStyleIdx="2" presStyleCnt="3"/>
      <dgm:spPr/>
    </dgm:pt>
    <dgm:pt modelId="{D127E50B-DA47-4D8E-997F-01A87C4F0ADD}" type="pres">
      <dgm:prSet presAssocID="{F34723AD-6E2E-4802-8E6D-7A6BA8F26253}" presName="text" presStyleLbl="fgAcc0" presStyleIdx="2" presStyleCnt="3">
        <dgm:presLayoutVars>
          <dgm:chPref val="3"/>
        </dgm:presLayoutVars>
      </dgm:prSet>
      <dgm:spPr/>
    </dgm:pt>
    <dgm:pt modelId="{32627FFE-5D99-4FB8-8AEB-CA84C9049672}" type="pres">
      <dgm:prSet presAssocID="{F34723AD-6E2E-4802-8E6D-7A6BA8F26253}" presName="hierChild2" presStyleCnt="0"/>
      <dgm:spPr/>
    </dgm:pt>
  </dgm:ptLst>
  <dgm:cxnLst>
    <dgm:cxn modelId="{56E7A50A-4CC1-409F-865B-9BA022C9101B}" srcId="{C73AEA21-431A-4DFF-B491-046C045557F8}" destId="{F34723AD-6E2E-4802-8E6D-7A6BA8F26253}" srcOrd="2" destOrd="0" parTransId="{2D24DA89-97C0-4F81-BC61-36C123F21837}" sibTransId="{34B3661F-FF92-48ED-850D-6C7BE803CB6A}"/>
    <dgm:cxn modelId="{06BC4F22-E460-4108-9C49-98B382AC4A8C}" type="presOf" srcId="{3428D758-3286-4079-8B2C-B95E02CE30CA}" destId="{BD45E897-0EF6-4F1E-B325-195E301B016C}" srcOrd="0" destOrd="0" presId="urn:microsoft.com/office/officeart/2005/8/layout/hierarchy1"/>
    <dgm:cxn modelId="{D09DD250-D925-4D94-A0CC-7C31C8D90A7F}" type="presOf" srcId="{C73AEA21-431A-4DFF-B491-046C045557F8}" destId="{95F39ACD-6052-4177-94F2-C77C35F2FEE5}" srcOrd="0" destOrd="0" presId="urn:microsoft.com/office/officeart/2005/8/layout/hierarchy1"/>
    <dgm:cxn modelId="{85AB339B-EDE4-4580-AF73-BBEF43796761}" srcId="{C73AEA21-431A-4DFF-B491-046C045557F8}" destId="{3428D758-3286-4079-8B2C-B95E02CE30CA}" srcOrd="1" destOrd="0" parTransId="{4BE9A2BF-770F-431C-B26B-C53120A7C2BA}" sibTransId="{F56B6E47-F6C2-480C-B05F-4A1B5E4E2862}"/>
    <dgm:cxn modelId="{626EBC9C-1D96-4827-9A86-DD0A9F675320}" type="presOf" srcId="{94565737-6757-4275-BC9B-C2BA41AF277E}" destId="{3EF59900-5448-42E3-9D0A-6C7997837119}" srcOrd="0" destOrd="0" presId="urn:microsoft.com/office/officeart/2005/8/layout/hierarchy1"/>
    <dgm:cxn modelId="{29C8EFB1-BE56-4B09-8734-E8168299B8C9}" srcId="{C73AEA21-431A-4DFF-B491-046C045557F8}" destId="{94565737-6757-4275-BC9B-C2BA41AF277E}" srcOrd="0" destOrd="0" parTransId="{83756925-FC9B-4131-8E65-17C6C794CC09}" sibTransId="{FB0C199D-4927-41D9-A9AF-62B2D3DF4FAE}"/>
    <dgm:cxn modelId="{F2D197CC-99EA-430A-A2AB-71C64C025803}" type="presOf" srcId="{F34723AD-6E2E-4802-8E6D-7A6BA8F26253}" destId="{D127E50B-DA47-4D8E-997F-01A87C4F0ADD}" srcOrd="0" destOrd="0" presId="urn:microsoft.com/office/officeart/2005/8/layout/hierarchy1"/>
    <dgm:cxn modelId="{D0E8CA7E-A412-4979-9ACC-CF5459970835}" type="presParOf" srcId="{95F39ACD-6052-4177-94F2-C77C35F2FEE5}" destId="{9404B903-B13A-4C89-B203-3E839A5E4895}" srcOrd="0" destOrd="0" presId="urn:microsoft.com/office/officeart/2005/8/layout/hierarchy1"/>
    <dgm:cxn modelId="{3B7F0FE6-86A7-4BDD-B5C4-2691DB99D194}" type="presParOf" srcId="{9404B903-B13A-4C89-B203-3E839A5E4895}" destId="{285D99F4-2CE8-4642-95B9-E13B52745F77}" srcOrd="0" destOrd="0" presId="urn:microsoft.com/office/officeart/2005/8/layout/hierarchy1"/>
    <dgm:cxn modelId="{3E7F31DF-45B0-4E81-B6E4-3C0C9018AFA1}" type="presParOf" srcId="{285D99F4-2CE8-4642-95B9-E13B52745F77}" destId="{F17AFEB0-FC84-432F-BEC8-FCD964711E20}" srcOrd="0" destOrd="0" presId="urn:microsoft.com/office/officeart/2005/8/layout/hierarchy1"/>
    <dgm:cxn modelId="{687E2984-936A-4958-B07E-1A26AC716200}" type="presParOf" srcId="{285D99F4-2CE8-4642-95B9-E13B52745F77}" destId="{3EF59900-5448-42E3-9D0A-6C7997837119}" srcOrd="1" destOrd="0" presId="urn:microsoft.com/office/officeart/2005/8/layout/hierarchy1"/>
    <dgm:cxn modelId="{CE910E3A-D97E-478D-9AF0-70CB1887BB97}" type="presParOf" srcId="{9404B903-B13A-4C89-B203-3E839A5E4895}" destId="{360D503D-B2D5-40CF-BC80-99159DB51A92}" srcOrd="1" destOrd="0" presId="urn:microsoft.com/office/officeart/2005/8/layout/hierarchy1"/>
    <dgm:cxn modelId="{A5000F0F-1D0C-4949-80E1-CDF76F57696B}" type="presParOf" srcId="{95F39ACD-6052-4177-94F2-C77C35F2FEE5}" destId="{0B747D94-A463-47A0-ABD0-987912D00258}" srcOrd="1" destOrd="0" presId="urn:microsoft.com/office/officeart/2005/8/layout/hierarchy1"/>
    <dgm:cxn modelId="{2FCFEE8D-B579-432A-AC08-17C8867FFB42}" type="presParOf" srcId="{0B747D94-A463-47A0-ABD0-987912D00258}" destId="{59806B15-DBAE-4EA1-989C-7509AD18203B}" srcOrd="0" destOrd="0" presId="urn:microsoft.com/office/officeart/2005/8/layout/hierarchy1"/>
    <dgm:cxn modelId="{AFD36B4F-9322-40CD-BF86-486B2E60D6E2}" type="presParOf" srcId="{59806B15-DBAE-4EA1-989C-7509AD18203B}" destId="{226FD3C7-382B-417C-9AFF-EE9B454F35E6}" srcOrd="0" destOrd="0" presId="urn:microsoft.com/office/officeart/2005/8/layout/hierarchy1"/>
    <dgm:cxn modelId="{597015EB-66A7-4C11-9149-936194F8D46B}" type="presParOf" srcId="{59806B15-DBAE-4EA1-989C-7509AD18203B}" destId="{BD45E897-0EF6-4F1E-B325-195E301B016C}" srcOrd="1" destOrd="0" presId="urn:microsoft.com/office/officeart/2005/8/layout/hierarchy1"/>
    <dgm:cxn modelId="{970D9B7C-70C0-4958-93BF-84ACAB5BDC90}" type="presParOf" srcId="{0B747D94-A463-47A0-ABD0-987912D00258}" destId="{7249E845-C481-403F-978B-1C32108DF4DC}" srcOrd="1" destOrd="0" presId="urn:microsoft.com/office/officeart/2005/8/layout/hierarchy1"/>
    <dgm:cxn modelId="{7E705980-89E9-424C-896D-7F9B8E31A6DC}" type="presParOf" srcId="{95F39ACD-6052-4177-94F2-C77C35F2FEE5}" destId="{70275FAF-FC19-44B5-BC6B-9698386D27CF}" srcOrd="2" destOrd="0" presId="urn:microsoft.com/office/officeart/2005/8/layout/hierarchy1"/>
    <dgm:cxn modelId="{E41BBDFE-A6AE-4FB0-8E0D-3916ABC2FA99}" type="presParOf" srcId="{70275FAF-FC19-44B5-BC6B-9698386D27CF}" destId="{3678693F-EC93-40BB-9449-2A9E5E4DE5A1}" srcOrd="0" destOrd="0" presId="urn:microsoft.com/office/officeart/2005/8/layout/hierarchy1"/>
    <dgm:cxn modelId="{96E5DFB6-D967-4A40-BD45-7839FF05EB72}" type="presParOf" srcId="{3678693F-EC93-40BB-9449-2A9E5E4DE5A1}" destId="{8B170036-05DB-49E9-A3B4-BA550DD5BAC9}" srcOrd="0" destOrd="0" presId="urn:microsoft.com/office/officeart/2005/8/layout/hierarchy1"/>
    <dgm:cxn modelId="{70D1DF25-742C-4C82-8187-2F5406F693A9}" type="presParOf" srcId="{3678693F-EC93-40BB-9449-2A9E5E4DE5A1}" destId="{D127E50B-DA47-4D8E-997F-01A87C4F0ADD}" srcOrd="1" destOrd="0" presId="urn:microsoft.com/office/officeart/2005/8/layout/hierarchy1"/>
    <dgm:cxn modelId="{1462CD17-5310-4ED5-B3BA-A097D073264A}" type="presParOf" srcId="{70275FAF-FC19-44B5-BC6B-9698386D27CF}" destId="{32627FFE-5D99-4FB8-8AEB-CA84C90496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545F3-1225-4DC0-BBA2-6B7890B0715D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0BDBA-C636-4CF1-8CA3-3B05BB6EAC5A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validator that checks if HTML/XML code is well-formed</a:t>
          </a:r>
        </a:p>
      </dsp:txBody>
      <dsp:txXfrm>
        <a:off x="765914" y="2943510"/>
        <a:ext cx="4320000" cy="720000"/>
      </dsp:txXfrm>
    </dsp:sp>
    <dsp:sp modelId="{C544D102-D3D0-4360-8BB3-600AF0E002D6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09CBCC-7478-49C7-AD25-9B4601BD23E6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Uses Pushdown Automata (PDA) logic to simulate nesting validation</a:t>
          </a:r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EAD56-1B9D-406D-BFEE-680C7C2A9DB4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00060-5F61-447A-B685-9B88B8FB5691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F8544-E7D8-4D89-BFAC-AD4202FB185A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Pushdown Automaton (PDA) is a computational model used to recognize context-free languages.</a:t>
          </a:r>
        </a:p>
      </dsp:txBody>
      <dsp:txXfrm>
        <a:off x="1437631" y="531"/>
        <a:ext cx="9077968" cy="1244702"/>
      </dsp:txXfrm>
    </dsp:sp>
    <dsp:sp modelId="{D6771CE5-DABC-4379-941F-91030DDDCB15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A8229-7021-4485-B700-9D09C1636D77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92D0D-EEE3-4007-92B6-9A0433A8699A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extends a finite automaton with a stack implementation, which allows it to handle nested structures used in HTML/XML tags. </a:t>
          </a:r>
        </a:p>
      </dsp:txBody>
      <dsp:txXfrm>
        <a:off x="1437631" y="1556410"/>
        <a:ext cx="9077968" cy="1244702"/>
      </dsp:txXfrm>
    </dsp:sp>
    <dsp:sp modelId="{FF491E26-2A87-4236-BB27-D71CE7678AC4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BA642-16FB-4E1C-BC60-DD0C418FD2EB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C8522-5768-4C71-8E2E-594884B26EB6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PDA is simulated in Python programming language to track opening and closing tags using stack operations.</a:t>
          </a:r>
        </a:p>
      </dsp:txBody>
      <dsp:txXfrm>
        <a:off x="1437631" y="3112289"/>
        <a:ext cx="90779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35F97-7E19-4F83-AC92-FB2C010E931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D6D8C-A91F-4465-A33D-FC435D18053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EF2ED-0652-4B26-B717-51394E233AD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Demonstrate how PDA can be used to validate structured documents</a:t>
          </a:r>
        </a:p>
      </dsp:txBody>
      <dsp:txXfrm>
        <a:off x="1435590" y="531"/>
        <a:ext cx="9080009" cy="1242935"/>
      </dsp:txXfrm>
    </dsp:sp>
    <dsp:sp modelId="{F4D8F815-D91F-46CD-9D43-274D35A110C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4D50E-DF29-46D8-A4B7-23FA13EA8B5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34838-AA74-4A6F-A342-75D94256A443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Show application of context-free grammar and PDA concepts from Theory of Computation</a:t>
          </a:r>
        </a:p>
      </dsp:txBody>
      <dsp:txXfrm>
        <a:off x="1435590" y="1554201"/>
        <a:ext cx="9080009" cy="1242935"/>
      </dsp:txXfrm>
    </dsp:sp>
    <dsp:sp modelId="{DC888184-42A0-412C-8C59-4F1E554245F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2AB12-7A1F-49DF-A3F1-01C4DC62A26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339FF-7A7D-4844-A463-C8AF4B21DB5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Build a real Python tool that simulates theoretical automata behavior</a:t>
          </a:r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25B1B-22AA-4F15-99AE-092BA947E39A}">
      <dsp:nvSpPr>
        <dsp:cNvPr id="0" name=""/>
        <dsp:cNvSpPr/>
      </dsp:nvSpPr>
      <dsp:spPr>
        <a:xfrm>
          <a:off x="3735" y="680800"/>
          <a:ext cx="2022288" cy="28312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Tokenize input using regex</a:t>
          </a:r>
        </a:p>
      </dsp:txBody>
      <dsp:txXfrm>
        <a:off x="3735" y="1756658"/>
        <a:ext cx="2022288" cy="1698722"/>
      </dsp:txXfrm>
    </dsp:sp>
    <dsp:sp modelId="{FFE3CB3C-5C94-4E5A-9F29-8CC50927AF32}">
      <dsp:nvSpPr>
        <dsp:cNvPr id="0" name=""/>
        <dsp:cNvSpPr/>
      </dsp:nvSpPr>
      <dsp:spPr>
        <a:xfrm>
          <a:off x="590198" y="963920"/>
          <a:ext cx="849361" cy="849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714584" y="1088306"/>
        <a:ext cx="600589" cy="600589"/>
      </dsp:txXfrm>
    </dsp:sp>
    <dsp:sp modelId="{F50BDC1B-B08F-495B-8DA2-EB58D415FA4C}">
      <dsp:nvSpPr>
        <dsp:cNvPr id="0" name=""/>
        <dsp:cNvSpPr/>
      </dsp:nvSpPr>
      <dsp:spPr>
        <a:xfrm>
          <a:off x="3735" y="3511932"/>
          <a:ext cx="2022288" cy="72"/>
        </a:xfrm>
        <a:prstGeom prst="rect">
          <a:avLst/>
        </a:prstGeom>
        <a:solidFill>
          <a:schemeClr val="accent2">
            <a:hueOff val="715957"/>
            <a:satOff val="-2055"/>
            <a:lumOff val="-3290"/>
            <a:alphaOff val="0"/>
          </a:schemeClr>
        </a:solidFill>
        <a:ln w="19050" cap="flat" cmpd="sng" algn="ctr">
          <a:solidFill>
            <a:schemeClr val="accent2">
              <a:hueOff val="715957"/>
              <a:satOff val="-2055"/>
              <a:lumOff val="-32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8D4C5-E1DB-444A-9049-0FD7FCD94606}">
      <dsp:nvSpPr>
        <dsp:cNvPr id="0" name=""/>
        <dsp:cNvSpPr/>
      </dsp:nvSpPr>
      <dsp:spPr>
        <a:xfrm>
          <a:off x="2228252" y="680800"/>
          <a:ext cx="2022288" cy="2831204"/>
        </a:xfrm>
        <a:prstGeom prst="rect">
          <a:avLst/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Classify tags: open, close, self-close</a:t>
          </a:r>
        </a:p>
      </dsp:txBody>
      <dsp:txXfrm>
        <a:off x="2228252" y="1756658"/>
        <a:ext cx="2022288" cy="1698722"/>
      </dsp:txXfrm>
    </dsp:sp>
    <dsp:sp modelId="{73736BF8-921A-4B18-9D57-BAD9D80FBFDC}">
      <dsp:nvSpPr>
        <dsp:cNvPr id="0" name=""/>
        <dsp:cNvSpPr/>
      </dsp:nvSpPr>
      <dsp:spPr>
        <a:xfrm>
          <a:off x="2814716" y="963920"/>
          <a:ext cx="849361" cy="849361"/>
        </a:xfrm>
        <a:prstGeom prst="ellipse">
          <a:avLst/>
        </a:prstGeom>
        <a:solidFill>
          <a:schemeClr val="accent2">
            <a:hueOff val="1431914"/>
            <a:satOff val="-4110"/>
            <a:lumOff val="-6580"/>
            <a:alphaOff val="0"/>
          </a:schemeClr>
        </a:solidFill>
        <a:ln w="19050" cap="flat" cmpd="sng" algn="ctr">
          <a:solidFill>
            <a:schemeClr val="accent2">
              <a:hueOff val="1431914"/>
              <a:satOff val="-4110"/>
              <a:lumOff val="-65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939102" y="1088306"/>
        <a:ext cx="600589" cy="600589"/>
      </dsp:txXfrm>
    </dsp:sp>
    <dsp:sp modelId="{51F57931-F28A-42C6-8867-805D2185A83B}">
      <dsp:nvSpPr>
        <dsp:cNvPr id="0" name=""/>
        <dsp:cNvSpPr/>
      </dsp:nvSpPr>
      <dsp:spPr>
        <a:xfrm>
          <a:off x="2228252" y="3511932"/>
          <a:ext cx="2022288" cy="72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BC31A-B8C7-474B-97C1-C7D13F18BC01}">
      <dsp:nvSpPr>
        <dsp:cNvPr id="0" name=""/>
        <dsp:cNvSpPr/>
      </dsp:nvSpPr>
      <dsp:spPr>
        <a:xfrm>
          <a:off x="4452770" y="680800"/>
          <a:ext cx="2022288" cy="2831204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stack to push/pop tags</a:t>
          </a:r>
        </a:p>
      </dsp:txBody>
      <dsp:txXfrm>
        <a:off x="4452770" y="1756658"/>
        <a:ext cx="2022288" cy="1698722"/>
      </dsp:txXfrm>
    </dsp:sp>
    <dsp:sp modelId="{DC41E073-2A3F-401A-8028-50BA0A562E43}">
      <dsp:nvSpPr>
        <dsp:cNvPr id="0" name=""/>
        <dsp:cNvSpPr/>
      </dsp:nvSpPr>
      <dsp:spPr>
        <a:xfrm>
          <a:off x="5039233" y="963920"/>
          <a:ext cx="849361" cy="849361"/>
        </a:xfrm>
        <a:prstGeom prst="ellipse">
          <a:avLst/>
        </a:prstGeom>
        <a:solidFill>
          <a:schemeClr val="accent2">
            <a:hueOff val="2863828"/>
            <a:satOff val="-8219"/>
            <a:lumOff val="-13160"/>
            <a:alphaOff val="0"/>
          </a:schemeClr>
        </a:solidFill>
        <a:ln w="19050" cap="flat" cmpd="sng" algn="ctr">
          <a:solidFill>
            <a:schemeClr val="accent2">
              <a:hueOff val="2863828"/>
              <a:satOff val="-8219"/>
              <a:lumOff val="-131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163619" y="1088306"/>
        <a:ext cx="600589" cy="600589"/>
      </dsp:txXfrm>
    </dsp:sp>
    <dsp:sp modelId="{BD708538-9CD5-4F47-A8EA-38B20905B9A1}">
      <dsp:nvSpPr>
        <dsp:cNvPr id="0" name=""/>
        <dsp:cNvSpPr/>
      </dsp:nvSpPr>
      <dsp:spPr>
        <a:xfrm>
          <a:off x="4452770" y="3511932"/>
          <a:ext cx="2022288" cy="72"/>
        </a:xfrm>
        <a:prstGeom prst="rect">
          <a:avLst/>
        </a:prstGeom>
        <a:solidFill>
          <a:schemeClr val="accent2">
            <a:hueOff val="3579786"/>
            <a:satOff val="-10274"/>
            <a:lumOff val="-16449"/>
            <a:alphaOff val="0"/>
          </a:schemeClr>
        </a:solidFill>
        <a:ln w="19050" cap="flat" cmpd="sng" algn="ctr">
          <a:solidFill>
            <a:schemeClr val="accent2">
              <a:hueOff val="3579786"/>
              <a:satOff val="-10274"/>
              <a:lumOff val="-164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87B38-6034-4F67-A41E-73D963455F65}">
      <dsp:nvSpPr>
        <dsp:cNvPr id="0" name=""/>
        <dsp:cNvSpPr/>
      </dsp:nvSpPr>
      <dsp:spPr>
        <a:xfrm>
          <a:off x="6677287" y="680800"/>
          <a:ext cx="2022288" cy="2831204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Show detailed errors if structure breaks</a:t>
          </a:r>
        </a:p>
      </dsp:txBody>
      <dsp:txXfrm>
        <a:off x="6677287" y="1756658"/>
        <a:ext cx="2022288" cy="1698722"/>
      </dsp:txXfrm>
    </dsp:sp>
    <dsp:sp modelId="{56FCD1B8-6BAB-4107-BF39-A8856FF7F313}">
      <dsp:nvSpPr>
        <dsp:cNvPr id="0" name=""/>
        <dsp:cNvSpPr/>
      </dsp:nvSpPr>
      <dsp:spPr>
        <a:xfrm>
          <a:off x="7263751" y="963920"/>
          <a:ext cx="849361" cy="849361"/>
        </a:xfrm>
        <a:prstGeom prst="ellips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388137" y="1088306"/>
        <a:ext cx="600589" cy="600589"/>
      </dsp:txXfrm>
    </dsp:sp>
    <dsp:sp modelId="{331FC6D8-A396-4E7A-8E52-E03094CCC309}">
      <dsp:nvSpPr>
        <dsp:cNvPr id="0" name=""/>
        <dsp:cNvSpPr/>
      </dsp:nvSpPr>
      <dsp:spPr>
        <a:xfrm>
          <a:off x="6677287" y="3511932"/>
          <a:ext cx="2022288" cy="72"/>
        </a:xfrm>
        <a:prstGeom prst="rect">
          <a:avLst/>
        </a:prstGeom>
        <a:solidFill>
          <a:schemeClr val="accent2">
            <a:hueOff val="5011700"/>
            <a:satOff val="-14383"/>
            <a:lumOff val="-23029"/>
            <a:alphaOff val="0"/>
          </a:schemeClr>
        </a:solidFill>
        <a:ln w="19050" cap="flat" cmpd="sng" algn="ctr">
          <a:solidFill>
            <a:schemeClr val="accent2">
              <a:hueOff val="5011700"/>
              <a:satOff val="-14383"/>
              <a:lumOff val="-23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469FF-DEE9-4284-AA6D-853F8C65C411}">
      <dsp:nvSpPr>
        <dsp:cNvPr id="0" name=""/>
        <dsp:cNvSpPr/>
      </dsp:nvSpPr>
      <dsp:spPr>
        <a:xfrm>
          <a:off x="8901805" y="680800"/>
          <a:ext cx="2022288" cy="2831204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Accept if stack is empty at end</a:t>
          </a:r>
        </a:p>
      </dsp:txBody>
      <dsp:txXfrm>
        <a:off x="8901805" y="1756658"/>
        <a:ext cx="2022288" cy="1698722"/>
      </dsp:txXfrm>
    </dsp:sp>
    <dsp:sp modelId="{B22B2FD7-8906-4FA7-8305-829A119DDE58}">
      <dsp:nvSpPr>
        <dsp:cNvPr id="0" name=""/>
        <dsp:cNvSpPr/>
      </dsp:nvSpPr>
      <dsp:spPr>
        <a:xfrm>
          <a:off x="9488268" y="963920"/>
          <a:ext cx="849361" cy="849361"/>
        </a:xfrm>
        <a:prstGeom prst="ellipse">
          <a:avLst/>
        </a:prstGeom>
        <a:solidFill>
          <a:schemeClr val="accent2">
            <a:hueOff val="5727657"/>
            <a:satOff val="-16438"/>
            <a:lumOff val="-26319"/>
            <a:alphaOff val="0"/>
          </a:schemeClr>
        </a:solidFill>
        <a:ln w="19050" cap="flat" cmpd="sng" algn="ctr">
          <a:solidFill>
            <a:schemeClr val="accent2">
              <a:hueOff val="5727657"/>
              <a:satOff val="-16438"/>
              <a:lumOff val="-263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612654" y="1088306"/>
        <a:ext cx="600589" cy="600589"/>
      </dsp:txXfrm>
    </dsp:sp>
    <dsp:sp modelId="{DC368702-9E11-4D7E-9AE4-5A5DAF35CDBF}">
      <dsp:nvSpPr>
        <dsp:cNvPr id="0" name=""/>
        <dsp:cNvSpPr/>
      </dsp:nvSpPr>
      <dsp:spPr>
        <a:xfrm>
          <a:off x="8901805" y="3511932"/>
          <a:ext cx="2022288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AFEB0-FC84-432F-BEC8-FCD964711E20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59900-5448-42E3-9D0A-6C7997837119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Demonstrates PDA in real-world format parsing</a:t>
          </a:r>
        </a:p>
      </dsp:txBody>
      <dsp:txXfrm>
        <a:off x="383617" y="1447754"/>
        <a:ext cx="2847502" cy="1768010"/>
      </dsp:txXfrm>
    </dsp:sp>
    <dsp:sp modelId="{226FD3C7-382B-417C-9AFF-EE9B454F35E6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5E897-0EF6-4F1E-B325-195E301B016C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Applies TOC to a practical and useful tool</a:t>
          </a:r>
        </a:p>
      </dsp:txBody>
      <dsp:txXfrm>
        <a:off x="3998355" y="1447754"/>
        <a:ext cx="2847502" cy="1768010"/>
      </dsp:txXfrm>
    </dsp:sp>
    <dsp:sp modelId="{8B170036-05DB-49E9-A3B4-BA550DD5BAC9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7E50B-DA47-4D8E-997F-01A87C4F0ADD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Bridges theory and implementation</a:t>
          </a:r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588" y="3183285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kern="1200" dirty="0">
                <a:latin typeface="+mj-lt"/>
                <a:ea typeface="+mj-ea"/>
                <a:cs typeface="+mj-cs"/>
              </a:rPr>
              <a:t>PDA-Based HTML/XML Validator</a:t>
            </a:r>
          </a:p>
          <a:p>
            <a:pPr algn="l"/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0637" y="1887641"/>
            <a:ext cx="5777984" cy="6802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Theory of Computation (CSC720)</a:t>
            </a:r>
            <a:br>
              <a:rPr lang="en-US" dirty="0"/>
            </a:br>
            <a:r>
              <a:rPr lang="en-US" dirty="0"/>
              <a:t>Class Project on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4994D0A-E0F7-54AC-91F3-3347013F610B}"/>
              </a:ext>
            </a:extLst>
          </p:cNvPr>
          <p:cNvSpPr txBox="1">
            <a:spLocks/>
          </p:cNvSpPr>
          <p:nvPr/>
        </p:nvSpPr>
        <p:spPr>
          <a:xfrm>
            <a:off x="966408" y="4669311"/>
            <a:ext cx="4665472" cy="11167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Nabin Bhandari</a:t>
            </a:r>
            <a:br>
              <a:rPr lang="en-US" dirty="0"/>
            </a:br>
            <a:r>
              <a:rPr lang="en-US" dirty="0"/>
              <a:t>nabin.bhandari@trojans.dsu.edu</a:t>
            </a:r>
            <a:br>
              <a:rPr lang="en-US" dirty="0"/>
            </a:br>
            <a:r>
              <a:rPr lang="en-US" dirty="0"/>
              <a:t>Student ID: 101213073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E51EB9-6BF1-2F8A-F42E-E52C213F0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B6CA36B2-A764-F699-4A1A-B80FCE701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52A19-E6FB-47F3-0A9B-C63460FA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CLI Interface for </a:t>
            </a:r>
            <a:r>
              <a:rPr lang="en-US" sz="3600" dirty="0">
                <a:solidFill>
                  <a:srgbClr val="FFFFFF"/>
                </a:solidFill>
              </a:rPr>
              <a:t>direct data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validation</a:t>
            </a:r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C3AB83B-502E-5A88-EC63-D7C006B91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9046" y="1329955"/>
            <a:ext cx="7275382" cy="4203376"/>
          </a:xfrm>
        </p:spPr>
      </p:pic>
    </p:spTree>
    <p:extLst>
      <p:ext uri="{BB962C8B-B14F-4D97-AF65-F5344CB8AC3E}">
        <p14:creationId xmlns:p14="http://schemas.microsoft.com/office/powerpoint/2010/main" val="408795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57B97-BCEF-3825-4DD3-2AE57739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Example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3FFA-0673-4600-B8BD-B1FAF57B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200" b="1" u="sng" dirty="0">
                <a:ea typeface="+mn-lt"/>
                <a:cs typeface="+mn-lt"/>
              </a:rPr>
              <a:t>Example 1</a:t>
            </a:r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Input: &lt;div&gt;&lt;p&gt;Hello&lt;/p&gt;&lt;/div&gt;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Stack: push div, push p, pop p, pop div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Result: valid</a:t>
            </a:r>
            <a:endParaRPr lang="en-US" sz="2200" dirty="0"/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  <a:p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 u="sng" dirty="0">
                <a:ea typeface="+mn-lt"/>
                <a:cs typeface="+mn-lt"/>
              </a:rPr>
              <a:t>Example 1</a:t>
            </a:r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Input: &lt;div&gt;&lt;p&gt;&lt;/div&gt;&lt;/p&gt;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Stack error: mismatched pop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Result: invalid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7561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A21EC-DD4F-28AB-404A-970C8480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Features Implemented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83D4F-BB2E-FDC0-2DFB-2C7B6C79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31" y="1936596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PDA simulation in Python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CLI for file and raw input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Error diagnostics with tag index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Commands: read, validate, exit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4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3088C-829E-DCD5-9061-9A165679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 b="1">
                <a:ea typeface="+mj-lt"/>
                <a:cs typeface="+mj-lt"/>
              </a:rPr>
              <a:t>Results and Testing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3EFBA-D243-D1F0-90DE-69E2CAB3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486690"/>
            <a:ext cx="5949681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Multiple valid/invalid examples tested</a:t>
            </a:r>
            <a:endParaRPr lang="en-US" sz="3200"/>
          </a:p>
          <a:p>
            <a:pPr marL="0" indent="0">
              <a:buNone/>
            </a:pPr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Accurate mismatch detection</a:t>
            </a:r>
            <a:endParaRPr lang="en-US" sz="3200" dirty="0"/>
          </a:p>
          <a:p>
            <a:pPr marL="0" indent="0">
              <a:buNone/>
            </a:pPr>
            <a:endParaRPr lang="en-US" sz="3200" dirty="0">
              <a:ea typeface="+mn-lt"/>
              <a:cs typeface="+mn-lt"/>
            </a:endParaRPr>
          </a:p>
          <a:p>
            <a:r>
              <a:rPr lang="en-US" sz="3200" dirty="0">
                <a:ea typeface="+mn-lt"/>
                <a:cs typeface="+mn-lt"/>
              </a:rPr>
              <a:t>Works with nested, self-closing, and unbalanced tags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163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EA0B2-A5EE-E313-E10F-A52552B5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Test Cases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white table with black text&#10;&#10;AI-generated content may be incorrect.">
            <a:extLst>
              <a:ext uri="{FF2B5EF4-FFF2-40B4-BE49-F238E27FC236}">
                <a16:creationId xmlns:a16="http://schemas.microsoft.com/office/drawing/2014/main" id="{5C80DB64-6452-4623-DC34-1B5A4E61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04" y="2201983"/>
            <a:ext cx="8457209" cy="41303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30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C4EAE6-BC93-8C78-DE5E-8E35A7D4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ea typeface="+mj-lt"/>
                <a:cs typeface="+mj-lt"/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C96E-6A65-2228-7E79-15692CF0E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443" y="811537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ea typeface="+mn-lt"/>
                <a:cs typeface="+mn-lt"/>
              </a:rPr>
              <a:t> Stack visualization during execution</a:t>
            </a:r>
            <a:endParaRPr lang="en-US" sz="32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tx2"/>
                </a:solidFill>
                <a:ea typeface="+mn-lt"/>
                <a:cs typeface="+mn-lt"/>
              </a:rPr>
              <a:t>GUI or web-based interface</a:t>
            </a:r>
            <a:endParaRPr lang="en-US" sz="32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3200" dirty="0">
                <a:solidFill>
                  <a:schemeClr val="tx2"/>
                </a:solidFill>
                <a:ea typeface="+mn-lt"/>
                <a:cs typeface="+mn-lt"/>
              </a:rPr>
              <a:t>CFG parsing and deeper HTML grammar support</a:t>
            </a:r>
            <a:endParaRPr lang="en-US" sz="3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601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4222-9019-5D24-11B3-45E47FDC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2C6998-65BB-B597-F03D-F1773DF71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250681"/>
              </p:ext>
            </p:extLst>
          </p:nvPr>
        </p:nvGraphicFramePr>
        <p:xfrm>
          <a:off x="838200" y="142746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8878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CC3BF-7EAA-EB90-1DE0-356EF799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Want to contribute !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459B269-C4FA-ED86-5260-316B6BED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39" y="2151947"/>
            <a:ext cx="6171152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Project link: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https://github.com/devnabin/TocFinalProject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ink">
            <a:extLst>
              <a:ext uri="{FF2B5EF4-FFF2-40B4-BE49-F238E27FC236}">
                <a16:creationId xmlns:a16="http://schemas.microsoft.com/office/drawing/2014/main" id="{51DFDA7A-46E7-B95F-17B5-6348EAE08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27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A2C30-4B81-8FBF-3933-C971ECD1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220" y="1039645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you.</a:t>
            </a:r>
            <a:endParaRPr lang="en-US" sz="6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9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E3CC0-475E-D203-A7AC-F8ED35B1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Introduction</a:t>
            </a:r>
            <a:endParaRPr lang="en-US" sz="4000" b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0B89BA-2026-226C-07FA-AD3219B68E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09544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352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7BA6D-EC74-1FAD-F0A0-3F5DB1AE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Pushdown Automaton (PDA)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AFF02BDF-F305-A169-5A52-824EB4FF2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75162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143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FA0F9-7A24-D207-02D9-F1D76EB3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rgbClr val="627479"/>
          </a:solidFill>
          <a:ln>
            <a:solidFill>
              <a:srgbClr val="627479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PDA with Data Stack</a:t>
            </a:r>
          </a:p>
        </p:txBody>
      </p:sp>
      <p:pic>
        <p:nvPicPr>
          <p:cNvPr id="4" name="Content Placeholder 3" descr="A diagram of a machine&#10;&#10;AI-generated content may be incorrect.">
            <a:extLst>
              <a:ext uri="{FF2B5EF4-FFF2-40B4-BE49-F238E27FC236}">
                <a16:creationId xmlns:a16="http://schemas.microsoft.com/office/drawing/2014/main" id="{1E81897A-DF05-70D1-EE98-3A34EA56A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607" y="1366783"/>
            <a:ext cx="7728835" cy="435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8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8D3-A6E5-E846-98DE-A519D94F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Objective</a:t>
            </a:r>
            <a:endParaRPr lang="en-US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846AAA-F8BC-A425-3580-F20DC93B33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022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C1427-9E9A-B2A8-1AAE-7B7A5152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Real-world relevance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A01D-B814-9C32-B8F8-9508E80E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Web development tools, configuration file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6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A9E75-E684-577C-F074-E9C53E6A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Theoretical Aspect</a:t>
            </a:r>
            <a:endParaRPr lang="en-US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6B40-7797-58F3-D405-89E8A7269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56" y="2159526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</a:pPr>
            <a:r>
              <a:rPr lang="en-US" sz="2400" dirty="0">
                <a:ea typeface="+mn-lt"/>
                <a:cs typeface="+mn-lt"/>
              </a:rPr>
              <a:t>HTML/XML is a context-free language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2400" dirty="0">
                <a:ea typeface="+mn-lt"/>
                <a:cs typeface="+mn-lt"/>
              </a:rPr>
              <a:t>PDA uses a stack to match nested tags</a:t>
            </a:r>
            <a:endParaRPr lang="en-US" sz="2400" dirty="0"/>
          </a:p>
          <a:p>
            <a:pPr>
              <a:buFont typeface="Arial"/>
            </a:pPr>
            <a:endParaRPr lang="en-US" sz="2400" dirty="0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2400" dirty="0">
                <a:ea typeface="+mn-lt"/>
                <a:cs typeface="+mn-lt"/>
              </a:rPr>
              <a:t>Deterministic PDA (DPDA) is simulated in code</a:t>
            </a:r>
            <a:endParaRPr lang="en-US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DFD3D1C-A242-201A-2929-55C52AED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29" r="42610" b="-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428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04692-8673-0161-C24C-E1C0F861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Project Approach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4A5A90-CA3D-81FC-A4AC-4B57A2852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101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978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A005A-3C4D-E396-BFA7-A21DF0F2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CLI Interface for file based validation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C073C7-E3C1-61E8-1C27-647031DAD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01" b="35538"/>
          <a:stretch/>
        </p:blipFill>
        <p:spPr>
          <a:xfrm>
            <a:off x="4481394" y="908281"/>
            <a:ext cx="7505709" cy="53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PDA-Based HTML/XML Validator </vt:lpstr>
      <vt:lpstr>Introduction</vt:lpstr>
      <vt:lpstr>Pushdown Automaton (PDA)</vt:lpstr>
      <vt:lpstr>PDA with Data Stack</vt:lpstr>
      <vt:lpstr>Objective</vt:lpstr>
      <vt:lpstr>Real-world relevance</vt:lpstr>
      <vt:lpstr>Theoretical Aspect</vt:lpstr>
      <vt:lpstr>Project Approach </vt:lpstr>
      <vt:lpstr>Project CLI Interface for file based validation</vt:lpstr>
      <vt:lpstr>Project CLI Interface for direct data  validation</vt:lpstr>
      <vt:lpstr>Example</vt:lpstr>
      <vt:lpstr>Features Implemented</vt:lpstr>
      <vt:lpstr>Results and Testing</vt:lpstr>
      <vt:lpstr>Test Cases</vt:lpstr>
      <vt:lpstr>Future Enhancements</vt:lpstr>
      <vt:lpstr>Conclusion</vt:lpstr>
      <vt:lpstr>Want to contribute !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255</cp:revision>
  <dcterms:created xsi:type="dcterms:W3CDTF">2025-03-07T00:57:44Z</dcterms:created>
  <dcterms:modified xsi:type="dcterms:W3CDTF">2025-05-04T22:07:32Z</dcterms:modified>
</cp:coreProperties>
</file>