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2"/>
  </p:notesMasterIdLst>
  <p:sldIdLst>
    <p:sldId id="256" r:id="rId5"/>
    <p:sldId id="257" r:id="rId6"/>
    <p:sldId id="258" r:id="rId7"/>
    <p:sldId id="282" r:id="rId8"/>
    <p:sldId id="283" r:id="rId9"/>
    <p:sldId id="284" r:id="rId10"/>
    <p:sldId id="259" r:id="rId11"/>
    <p:sldId id="285" r:id="rId12"/>
    <p:sldId id="260" r:id="rId13"/>
    <p:sldId id="261" r:id="rId14"/>
    <p:sldId id="262" r:id="rId15"/>
    <p:sldId id="263" r:id="rId16"/>
    <p:sldId id="264" r:id="rId17"/>
    <p:sldId id="265" r:id="rId18"/>
    <p:sldId id="266" r:id="rId19"/>
    <p:sldId id="267" r:id="rId20"/>
    <p:sldId id="268" r:id="rId21"/>
    <p:sldId id="271" r:id="rId22"/>
    <p:sldId id="272" r:id="rId23"/>
    <p:sldId id="273" r:id="rId24"/>
    <p:sldId id="274"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FFFFFF"/>
                </a:solidFill>
                <a:latin typeface="Constantia"/>
              </a:rPr>
              <a:t>Click to move the slide</a:t>
            </a:r>
          </a:p>
        </p:txBody>
      </p:sp>
      <p:sp>
        <p:nvSpPr>
          <p:cNvPr id="185"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86"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87" name="PlaceHolder 4"/>
          <p:cNvSpPr>
            <a:spLocks noGrp="1"/>
          </p:cNvSpPr>
          <p:nvPr>
            <p:ph type="dt" idx="13"/>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88" name="PlaceHolder 5"/>
          <p:cNvSpPr>
            <a:spLocks noGrp="1"/>
          </p:cNvSpPr>
          <p:nvPr>
            <p:ph type="ftr" idx="14"/>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89" name="PlaceHolder 6"/>
          <p:cNvSpPr>
            <a:spLocks noGrp="1"/>
          </p:cNvSpPr>
          <p:nvPr>
            <p:ph type="sldNum" idx="15"/>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52804CAB-FCFA-49C7-A422-36437646E2D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381000" y="685800"/>
            <a:ext cx="6096000" cy="3429000"/>
          </a:xfrm>
          <a:prstGeom prst="rect">
            <a:avLst/>
          </a:prstGeom>
          <a:ln w="0">
            <a:noFill/>
          </a:ln>
        </p:spPr>
      </p:sp>
      <p:sp>
        <p:nvSpPr>
          <p:cNvPr id="257"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58" name="PlaceHolder 3"/>
          <p:cNvSpPr>
            <a:spLocks noGrp="1"/>
          </p:cNvSpPr>
          <p:nvPr>
            <p:ph type="sldNum" idx="18"/>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5EED1A9-E432-4D4F-9612-FD5422D6BFE3}"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381000" y="685800"/>
            <a:ext cx="6096000" cy="3429000"/>
          </a:xfrm>
          <a:prstGeom prst="rect">
            <a:avLst/>
          </a:prstGeom>
          <a:ln w="0">
            <a:noFill/>
          </a:ln>
        </p:spPr>
      </p:sp>
      <p:sp>
        <p:nvSpPr>
          <p:cNvPr id="260"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61" name="PlaceHolder 3"/>
          <p:cNvSpPr>
            <a:spLocks noGrp="1"/>
          </p:cNvSpPr>
          <p:nvPr>
            <p:ph type="sldNum" idx="19"/>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1031A5D7-3029-4AC7-B79D-55C3B1FA41C1}"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C641758E-C064-42DD-A3D6-C456BDCDF4D4}"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32" name="PlaceHolder 2"/>
          <p:cNvSpPr>
            <a:spLocks noGrp="1"/>
          </p:cNvSpPr>
          <p:nvPr>
            <p:ph/>
          </p:nvPr>
        </p:nvSpPr>
        <p:spPr>
          <a:xfrm>
            <a:off x="913680" y="236700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33" name="PlaceHolder 3"/>
          <p:cNvSpPr>
            <a:spLocks noGrp="1"/>
          </p:cNvSpPr>
          <p:nvPr>
            <p:ph/>
          </p:nvPr>
        </p:nvSpPr>
        <p:spPr>
          <a:xfrm>
            <a:off x="913680" y="415548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D598C8F-0C38-4A45-ABCD-C934F88972D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35"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36"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37" name="PlaceHolder 4"/>
          <p:cNvSpPr>
            <a:spLocks noGrp="1"/>
          </p:cNvSpPr>
          <p:nvPr>
            <p:ph/>
          </p:nvPr>
        </p:nvSpPr>
        <p:spPr>
          <a:xfrm>
            <a:off x="91368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38" name="PlaceHolder 5"/>
          <p:cNvSpPr>
            <a:spLocks noGrp="1"/>
          </p:cNvSpPr>
          <p:nvPr>
            <p:ph/>
          </p:nvPr>
        </p:nvSpPr>
        <p:spPr>
          <a:xfrm>
            <a:off x="622404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EC36A3AC-4A8A-4B8B-A1F4-D317D3B083DE}"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40" name="PlaceHolder 2"/>
          <p:cNvSpPr>
            <a:spLocks noGrp="1"/>
          </p:cNvSpPr>
          <p:nvPr>
            <p:ph/>
          </p:nvPr>
        </p:nvSpPr>
        <p:spPr>
          <a:xfrm>
            <a:off x="91368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41" name="PlaceHolder 3"/>
          <p:cNvSpPr>
            <a:spLocks noGrp="1"/>
          </p:cNvSpPr>
          <p:nvPr>
            <p:ph/>
          </p:nvPr>
        </p:nvSpPr>
        <p:spPr>
          <a:xfrm>
            <a:off x="441792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42" name="PlaceHolder 4"/>
          <p:cNvSpPr>
            <a:spLocks noGrp="1"/>
          </p:cNvSpPr>
          <p:nvPr>
            <p:ph/>
          </p:nvPr>
        </p:nvSpPr>
        <p:spPr>
          <a:xfrm>
            <a:off x="792180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43" name="PlaceHolder 5"/>
          <p:cNvSpPr>
            <a:spLocks noGrp="1"/>
          </p:cNvSpPr>
          <p:nvPr>
            <p:ph/>
          </p:nvPr>
        </p:nvSpPr>
        <p:spPr>
          <a:xfrm>
            <a:off x="91368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44" name="PlaceHolder 6"/>
          <p:cNvSpPr>
            <a:spLocks noGrp="1"/>
          </p:cNvSpPr>
          <p:nvPr>
            <p:ph/>
          </p:nvPr>
        </p:nvSpPr>
        <p:spPr>
          <a:xfrm>
            <a:off x="441792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45" name="PlaceHolder 7"/>
          <p:cNvSpPr>
            <a:spLocks noGrp="1"/>
          </p:cNvSpPr>
          <p:nvPr>
            <p:ph/>
          </p:nvPr>
        </p:nvSpPr>
        <p:spPr>
          <a:xfrm>
            <a:off x="792180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53ACDC1C-2A85-4124-B559-CD13C9F1EA61}"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8E682BDC-D18D-4750-BE7B-F98516BF05C6}"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57" name="PlaceHolder 2"/>
          <p:cNvSpPr>
            <a:spLocks noGrp="1"/>
          </p:cNvSpPr>
          <p:nvPr>
            <p:ph type="subTitle"/>
          </p:nvPr>
        </p:nvSpPr>
        <p:spPr>
          <a:xfrm>
            <a:off x="913680" y="2367000"/>
            <a:ext cx="10363320" cy="3423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9B6DDE9-9BA4-4216-AF35-6E5419163DC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59" name="PlaceHolder 2"/>
          <p:cNvSpPr>
            <a:spLocks noGrp="1"/>
          </p:cNvSpPr>
          <p:nvPr>
            <p:ph/>
          </p:nvPr>
        </p:nvSpPr>
        <p:spPr>
          <a:xfrm>
            <a:off x="913680" y="2367000"/>
            <a:ext cx="1036332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1E9F5C9-1FA2-49CF-A0DD-13D758A1CF54}"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61" name="PlaceHolder 2"/>
          <p:cNvSpPr>
            <a:spLocks noGrp="1"/>
          </p:cNvSpPr>
          <p:nvPr>
            <p:ph/>
          </p:nvPr>
        </p:nvSpPr>
        <p:spPr>
          <a:xfrm>
            <a:off x="91368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2" name="PlaceHolder 3"/>
          <p:cNvSpPr>
            <a:spLocks noGrp="1"/>
          </p:cNvSpPr>
          <p:nvPr>
            <p:ph/>
          </p:nvPr>
        </p:nvSpPr>
        <p:spPr>
          <a:xfrm>
            <a:off x="622404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1E65527-0810-4DA2-89F9-3DC3B13DFE00}"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CBAEE64-943F-4EB0-AD9C-13ABE793425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704160"/>
            <a:ext cx="1097244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9E27274-67EA-4962-BD17-3B2CED600FD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66"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7" name="PlaceHolder 3"/>
          <p:cNvSpPr>
            <a:spLocks noGrp="1"/>
          </p:cNvSpPr>
          <p:nvPr>
            <p:ph/>
          </p:nvPr>
        </p:nvSpPr>
        <p:spPr>
          <a:xfrm>
            <a:off x="622404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8" name="PlaceHolder 4"/>
          <p:cNvSpPr>
            <a:spLocks noGrp="1"/>
          </p:cNvSpPr>
          <p:nvPr>
            <p:ph/>
          </p:nvPr>
        </p:nvSpPr>
        <p:spPr>
          <a:xfrm>
            <a:off x="91368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0F521DD-4DD7-469B-82EA-29D1CD84B5D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1" name="PlaceHolder 2"/>
          <p:cNvSpPr>
            <a:spLocks noGrp="1"/>
          </p:cNvSpPr>
          <p:nvPr>
            <p:ph type="subTitle"/>
          </p:nvPr>
        </p:nvSpPr>
        <p:spPr>
          <a:xfrm>
            <a:off x="913680" y="2367000"/>
            <a:ext cx="10363320" cy="3423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2C38C29-A618-4C12-BF59-45AC3715EC69}"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70" name="PlaceHolder 2"/>
          <p:cNvSpPr>
            <a:spLocks noGrp="1"/>
          </p:cNvSpPr>
          <p:nvPr>
            <p:ph/>
          </p:nvPr>
        </p:nvSpPr>
        <p:spPr>
          <a:xfrm>
            <a:off x="91368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71"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72" name="PlaceHolder 4"/>
          <p:cNvSpPr>
            <a:spLocks noGrp="1"/>
          </p:cNvSpPr>
          <p:nvPr>
            <p:ph/>
          </p:nvPr>
        </p:nvSpPr>
        <p:spPr>
          <a:xfrm>
            <a:off x="622404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94E354D-C95F-480A-A2D7-851F35347BE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74"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75"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76" name="PlaceHolder 4"/>
          <p:cNvSpPr>
            <a:spLocks noGrp="1"/>
          </p:cNvSpPr>
          <p:nvPr>
            <p:ph/>
          </p:nvPr>
        </p:nvSpPr>
        <p:spPr>
          <a:xfrm>
            <a:off x="913680" y="415548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7E07FDA-E4A5-4757-BF3C-9510A452B5B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78" name="PlaceHolder 2"/>
          <p:cNvSpPr>
            <a:spLocks noGrp="1"/>
          </p:cNvSpPr>
          <p:nvPr>
            <p:ph/>
          </p:nvPr>
        </p:nvSpPr>
        <p:spPr>
          <a:xfrm>
            <a:off x="913680" y="236700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79" name="PlaceHolder 3"/>
          <p:cNvSpPr>
            <a:spLocks noGrp="1"/>
          </p:cNvSpPr>
          <p:nvPr>
            <p:ph/>
          </p:nvPr>
        </p:nvSpPr>
        <p:spPr>
          <a:xfrm>
            <a:off x="913680" y="415548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23B5716-914B-4D13-A06B-E30EB22EDA52}"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81"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82"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83" name="PlaceHolder 4"/>
          <p:cNvSpPr>
            <a:spLocks noGrp="1"/>
          </p:cNvSpPr>
          <p:nvPr>
            <p:ph/>
          </p:nvPr>
        </p:nvSpPr>
        <p:spPr>
          <a:xfrm>
            <a:off x="91368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84" name="PlaceHolder 5"/>
          <p:cNvSpPr>
            <a:spLocks noGrp="1"/>
          </p:cNvSpPr>
          <p:nvPr>
            <p:ph/>
          </p:nvPr>
        </p:nvSpPr>
        <p:spPr>
          <a:xfrm>
            <a:off x="622404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52F33216-EEC8-4480-A907-6830BCE52EE4}"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86" name="PlaceHolder 2"/>
          <p:cNvSpPr>
            <a:spLocks noGrp="1"/>
          </p:cNvSpPr>
          <p:nvPr>
            <p:ph/>
          </p:nvPr>
        </p:nvSpPr>
        <p:spPr>
          <a:xfrm>
            <a:off x="91368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87" name="PlaceHolder 3"/>
          <p:cNvSpPr>
            <a:spLocks noGrp="1"/>
          </p:cNvSpPr>
          <p:nvPr>
            <p:ph/>
          </p:nvPr>
        </p:nvSpPr>
        <p:spPr>
          <a:xfrm>
            <a:off x="441792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88" name="PlaceHolder 4"/>
          <p:cNvSpPr>
            <a:spLocks noGrp="1"/>
          </p:cNvSpPr>
          <p:nvPr>
            <p:ph/>
          </p:nvPr>
        </p:nvSpPr>
        <p:spPr>
          <a:xfrm>
            <a:off x="792180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89" name="PlaceHolder 5"/>
          <p:cNvSpPr>
            <a:spLocks noGrp="1"/>
          </p:cNvSpPr>
          <p:nvPr>
            <p:ph/>
          </p:nvPr>
        </p:nvSpPr>
        <p:spPr>
          <a:xfrm>
            <a:off x="91368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90" name="PlaceHolder 6"/>
          <p:cNvSpPr>
            <a:spLocks noGrp="1"/>
          </p:cNvSpPr>
          <p:nvPr>
            <p:ph/>
          </p:nvPr>
        </p:nvSpPr>
        <p:spPr>
          <a:xfrm>
            <a:off x="441792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91" name="PlaceHolder 7"/>
          <p:cNvSpPr>
            <a:spLocks noGrp="1"/>
          </p:cNvSpPr>
          <p:nvPr>
            <p:ph/>
          </p:nvPr>
        </p:nvSpPr>
        <p:spPr>
          <a:xfrm>
            <a:off x="792180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B54240C-8C40-45D0-85AD-5C27C17B836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A565D194-C775-4B7F-A576-E3C6571A30F2}"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03" name="PlaceHolder 2"/>
          <p:cNvSpPr>
            <a:spLocks noGrp="1"/>
          </p:cNvSpPr>
          <p:nvPr>
            <p:ph type="subTitle"/>
          </p:nvPr>
        </p:nvSpPr>
        <p:spPr>
          <a:xfrm>
            <a:off x="913680" y="2367000"/>
            <a:ext cx="10363320" cy="3423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8363569F-4B3C-4359-A62F-7090E2FD7894}"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05" name="PlaceHolder 2"/>
          <p:cNvSpPr>
            <a:spLocks noGrp="1"/>
          </p:cNvSpPr>
          <p:nvPr>
            <p:ph/>
          </p:nvPr>
        </p:nvSpPr>
        <p:spPr>
          <a:xfrm>
            <a:off x="913680" y="2367000"/>
            <a:ext cx="1036332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B1F5BDA6-0380-4854-B0CC-E54142DC6642}"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07" name="PlaceHolder 2"/>
          <p:cNvSpPr>
            <a:spLocks noGrp="1"/>
          </p:cNvSpPr>
          <p:nvPr>
            <p:ph/>
          </p:nvPr>
        </p:nvSpPr>
        <p:spPr>
          <a:xfrm>
            <a:off x="91368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08" name="PlaceHolder 3"/>
          <p:cNvSpPr>
            <a:spLocks noGrp="1"/>
          </p:cNvSpPr>
          <p:nvPr>
            <p:ph/>
          </p:nvPr>
        </p:nvSpPr>
        <p:spPr>
          <a:xfrm>
            <a:off x="622404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D9DC0442-A63E-4191-BA62-BB010D0D2817}"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6B3AD3C7-1F4B-4D19-8537-3B739C192720}"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3" name="PlaceHolder 2"/>
          <p:cNvSpPr>
            <a:spLocks noGrp="1"/>
          </p:cNvSpPr>
          <p:nvPr>
            <p:ph/>
          </p:nvPr>
        </p:nvSpPr>
        <p:spPr>
          <a:xfrm>
            <a:off x="913680" y="2367000"/>
            <a:ext cx="1036332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C9BE9A5-A0D2-4551-BD60-AC26F30D247C}"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704160"/>
            <a:ext cx="1097244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38A65EC4-7559-4B57-9AEB-3B1B82F39C41}"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12"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13" name="PlaceHolder 3"/>
          <p:cNvSpPr>
            <a:spLocks noGrp="1"/>
          </p:cNvSpPr>
          <p:nvPr>
            <p:ph/>
          </p:nvPr>
        </p:nvSpPr>
        <p:spPr>
          <a:xfrm>
            <a:off x="622404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14" name="PlaceHolder 4"/>
          <p:cNvSpPr>
            <a:spLocks noGrp="1"/>
          </p:cNvSpPr>
          <p:nvPr>
            <p:ph/>
          </p:nvPr>
        </p:nvSpPr>
        <p:spPr>
          <a:xfrm>
            <a:off x="91368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8FF7C9F8-92B2-447D-BAB9-59CEF1C69C85}"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16" name="PlaceHolder 2"/>
          <p:cNvSpPr>
            <a:spLocks noGrp="1"/>
          </p:cNvSpPr>
          <p:nvPr>
            <p:ph/>
          </p:nvPr>
        </p:nvSpPr>
        <p:spPr>
          <a:xfrm>
            <a:off x="91368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17"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18" name="PlaceHolder 4"/>
          <p:cNvSpPr>
            <a:spLocks noGrp="1"/>
          </p:cNvSpPr>
          <p:nvPr>
            <p:ph/>
          </p:nvPr>
        </p:nvSpPr>
        <p:spPr>
          <a:xfrm>
            <a:off x="622404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59027BD-ECE9-47A1-9B53-50B77BE354EC}"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20"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21"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22" name="PlaceHolder 4"/>
          <p:cNvSpPr>
            <a:spLocks noGrp="1"/>
          </p:cNvSpPr>
          <p:nvPr>
            <p:ph/>
          </p:nvPr>
        </p:nvSpPr>
        <p:spPr>
          <a:xfrm>
            <a:off x="913680" y="415548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31AD2A3-8244-46FC-A665-9252FDFFDDFF}"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24" name="PlaceHolder 2"/>
          <p:cNvSpPr>
            <a:spLocks noGrp="1"/>
          </p:cNvSpPr>
          <p:nvPr>
            <p:ph/>
          </p:nvPr>
        </p:nvSpPr>
        <p:spPr>
          <a:xfrm>
            <a:off x="913680" y="236700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25" name="PlaceHolder 3"/>
          <p:cNvSpPr>
            <a:spLocks noGrp="1"/>
          </p:cNvSpPr>
          <p:nvPr>
            <p:ph/>
          </p:nvPr>
        </p:nvSpPr>
        <p:spPr>
          <a:xfrm>
            <a:off x="913680" y="415548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B4B66FAB-A3F6-423B-A7C5-48D87DCC798D}"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27"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28"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29" name="PlaceHolder 4"/>
          <p:cNvSpPr>
            <a:spLocks noGrp="1"/>
          </p:cNvSpPr>
          <p:nvPr>
            <p:ph/>
          </p:nvPr>
        </p:nvSpPr>
        <p:spPr>
          <a:xfrm>
            <a:off x="91368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30" name="PlaceHolder 5"/>
          <p:cNvSpPr>
            <a:spLocks noGrp="1"/>
          </p:cNvSpPr>
          <p:nvPr>
            <p:ph/>
          </p:nvPr>
        </p:nvSpPr>
        <p:spPr>
          <a:xfrm>
            <a:off x="622404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88BF4094-6624-45D6-9E25-56947E963B57}"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32" name="PlaceHolder 2"/>
          <p:cNvSpPr>
            <a:spLocks noGrp="1"/>
          </p:cNvSpPr>
          <p:nvPr>
            <p:ph/>
          </p:nvPr>
        </p:nvSpPr>
        <p:spPr>
          <a:xfrm>
            <a:off x="91368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33" name="PlaceHolder 3"/>
          <p:cNvSpPr>
            <a:spLocks noGrp="1"/>
          </p:cNvSpPr>
          <p:nvPr>
            <p:ph/>
          </p:nvPr>
        </p:nvSpPr>
        <p:spPr>
          <a:xfrm>
            <a:off x="441792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34" name="PlaceHolder 4"/>
          <p:cNvSpPr>
            <a:spLocks noGrp="1"/>
          </p:cNvSpPr>
          <p:nvPr>
            <p:ph/>
          </p:nvPr>
        </p:nvSpPr>
        <p:spPr>
          <a:xfrm>
            <a:off x="792180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35" name="PlaceHolder 5"/>
          <p:cNvSpPr>
            <a:spLocks noGrp="1"/>
          </p:cNvSpPr>
          <p:nvPr>
            <p:ph/>
          </p:nvPr>
        </p:nvSpPr>
        <p:spPr>
          <a:xfrm>
            <a:off x="91368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36" name="PlaceHolder 6"/>
          <p:cNvSpPr>
            <a:spLocks noGrp="1"/>
          </p:cNvSpPr>
          <p:nvPr>
            <p:ph/>
          </p:nvPr>
        </p:nvSpPr>
        <p:spPr>
          <a:xfrm>
            <a:off x="441792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37" name="PlaceHolder 7"/>
          <p:cNvSpPr>
            <a:spLocks noGrp="1"/>
          </p:cNvSpPr>
          <p:nvPr>
            <p:ph/>
          </p:nvPr>
        </p:nvSpPr>
        <p:spPr>
          <a:xfrm>
            <a:off x="792180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F87E1F85-F4CF-410C-8977-3B5D758B5ECD}"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512D5445-80EB-45C8-8A62-4D0B0F8D9004}"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49" name="PlaceHolder 2"/>
          <p:cNvSpPr>
            <a:spLocks noGrp="1"/>
          </p:cNvSpPr>
          <p:nvPr>
            <p:ph type="subTitle"/>
          </p:nvPr>
        </p:nvSpPr>
        <p:spPr>
          <a:xfrm>
            <a:off x="913680" y="2367000"/>
            <a:ext cx="10363320" cy="3423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CAC09656-1F40-4B2B-A504-F36F261CDAA7}"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51" name="PlaceHolder 2"/>
          <p:cNvSpPr>
            <a:spLocks noGrp="1"/>
          </p:cNvSpPr>
          <p:nvPr>
            <p:ph/>
          </p:nvPr>
        </p:nvSpPr>
        <p:spPr>
          <a:xfrm>
            <a:off x="913680" y="2367000"/>
            <a:ext cx="1036332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C869073A-1B66-4627-BB52-E8F61CAB4A1A}"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5" name="PlaceHolder 2"/>
          <p:cNvSpPr>
            <a:spLocks noGrp="1"/>
          </p:cNvSpPr>
          <p:nvPr>
            <p:ph/>
          </p:nvPr>
        </p:nvSpPr>
        <p:spPr>
          <a:xfrm>
            <a:off x="91368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6" name="PlaceHolder 3"/>
          <p:cNvSpPr>
            <a:spLocks noGrp="1"/>
          </p:cNvSpPr>
          <p:nvPr>
            <p:ph/>
          </p:nvPr>
        </p:nvSpPr>
        <p:spPr>
          <a:xfrm>
            <a:off x="622404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734AD4B-342C-450E-B90D-98E2421C995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53" name="PlaceHolder 2"/>
          <p:cNvSpPr>
            <a:spLocks noGrp="1"/>
          </p:cNvSpPr>
          <p:nvPr>
            <p:ph/>
          </p:nvPr>
        </p:nvSpPr>
        <p:spPr>
          <a:xfrm>
            <a:off x="91368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54" name="PlaceHolder 3"/>
          <p:cNvSpPr>
            <a:spLocks noGrp="1"/>
          </p:cNvSpPr>
          <p:nvPr>
            <p:ph/>
          </p:nvPr>
        </p:nvSpPr>
        <p:spPr>
          <a:xfrm>
            <a:off x="622404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7B6E4593-72F0-4B6E-AB4B-4FFB160ACB05}"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9D470212-BF4B-4604-9BC8-9AD8F7CCAD08}"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704160"/>
            <a:ext cx="1097244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54B9B396-EBA0-4E80-8ABE-39868759A65E}"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58"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59" name="PlaceHolder 3"/>
          <p:cNvSpPr>
            <a:spLocks noGrp="1"/>
          </p:cNvSpPr>
          <p:nvPr>
            <p:ph/>
          </p:nvPr>
        </p:nvSpPr>
        <p:spPr>
          <a:xfrm>
            <a:off x="622404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60" name="PlaceHolder 4"/>
          <p:cNvSpPr>
            <a:spLocks noGrp="1"/>
          </p:cNvSpPr>
          <p:nvPr>
            <p:ph/>
          </p:nvPr>
        </p:nvSpPr>
        <p:spPr>
          <a:xfrm>
            <a:off x="91368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B68CBFA2-0FA8-4273-B0D4-7CD76376F6F9}"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62" name="PlaceHolder 2"/>
          <p:cNvSpPr>
            <a:spLocks noGrp="1"/>
          </p:cNvSpPr>
          <p:nvPr>
            <p:ph/>
          </p:nvPr>
        </p:nvSpPr>
        <p:spPr>
          <a:xfrm>
            <a:off x="91368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63"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64" name="PlaceHolder 4"/>
          <p:cNvSpPr>
            <a:spLocks noGrp="1"/>
          </p:cNvSpPr>
          <p:nvPr>
            <p:ph/>
          </p:nvPr>
        </p:nvSpPr>
        <p:spPr>
          <a:xfrm>
            <a:off x="622404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5E662E1B-134A-44CB-9B60-DD85636112FF}"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66"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67"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68" name="PlaceHolder 4"/>
          <p:cNvSpPr>
            <a:spLocks noGrp="1"/>
          </p:cNvSpPr>
          <p:nvPr>
            <p:ph/>
          </p:nvPr>
        </p:nvSpPr>
        <p:spPr>
          <a:xfrm>
            <a:off x="913680" y="415548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016214C1-4580-4E13-A5F7-3A5E64B8004A}"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70" name="PlaceHolder 2"/>
          <p:cNvSpPr>
            <a:spLocks noGrp="1"/>
          </p:cNvSpPr>
          <p:nvPr>
            <p:ph/>
          </p:nvPr>
        </p:nvSpPr>
        <p:spPr>
          <a:xfrm>
            <a:off x="913680" y="236700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71" name="PlaceHolder 3"/>
          <p:cNvSpPr>
            <a:spLocks noGrp="1"/>
          </p:cNvSpPr>
          <p:nvPr>
            <p:ph/>
          </p:nvPr>
        </p:nvSpPr>
        <p:spPr>
          <a:xfrm>
            <a:off x="913680" y="415548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18583916-894A-464A-89DD-01506B8A58DA}"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73"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74"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75" name="PlaceHolder 4"/>
          <p:cNvSpPr>
            <a:spLocks noGrp="1"/>
          </p:cNvSpPr>
          <p:nvPr>
            <p:ph/>
          </p:nvPr>
        </p:nvSpPr>
        <p:spPr>
          <a:xfrm>
            <a:off x="91368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76" name="PlaceHolder 5"/>
          <p:cNvSpPr>
            <a:spLocks noGrp="1"/>
          </p:cNvSpPr>
          <p:nvPr>
            <p:ph/>
          </p:nvPr>
        </p:nvSpPr>
        <p:spPr>
          <a:xfrm>
            <a:off x="622404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F22953D0-E000-4DC0-92FD-4D7684D475CD}"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178" name="PlaceHolder 2"/>
          <p:cNvSpPr>
            <a:spLocks noGrp="1"/>
          </p:cNvSpPr>
          <p:nvPr>
            <p:ph/>
          </p:nvPr>
        </p:nvSpPr>
        <p:spPr>
          <a:xfrm>
            <a:off x="91368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79" name="PlaceHolder 3"/>
          <p:cNvSpPr>
            <a:spLocks noGrp="1"/>
          </p:cNvSpPr>
          <p:nvPr>
            <p:ph/>
          </p:nvPr>
        </p:nvSpPr>
        <p:spPr>
          <a:xfrm>
            <a:off x="441792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80" name="PlaceHolder 4"/>
          <p:cNvSpPr>
            <a:spLocks noGrp="1"/>
          </p:cNvSpPr>
          <p:nvPr>
            <p:ph/>
          </p:nvPr>
        </p:nvSpPr>
        <p:spPr>
          <a:xfrm>
            <a:off x="7921800" y="236700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81" name="PlaceHolder 5"/>
          <p:cNvSpPr>
            <a:spLocks noGrp="1"/>
          </p:cNvSpPr>
          <p:nvPr>
            <p:ph/>
          </p:nvPr>
        </p:nvSpPr>
        <p:spPr>
          <a:xfrm>
            <a:off x="91368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82" name="PlaceHolder 6"/>
          <p:cNvSpPr>
            <a:spLocks noGrp="1"/>
          </p:cNvSpPr>
          <p:nvPr>
            <p:ph/>
          </p:nvPr>
        </p:nvSpPr>
        <p:spPr>
          <a:xfrm>
            <a:off x="441792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183" name="PlaceHolder 7"/>
          <p:cNvSpPr>
            <a:spLocks noGrp="1"/>
          </p:cNvSpPr>
          <p:nvPr>
            <p:ph/>
          </p:nvPr>
        </p:nvSpPr>
        <p:spPr>
          <a:xfrm>
            <a:off x="7921800" y="4155480"/>
            <a:ext cx="333684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A4C36F68-74F4-4EC3-BF77-81AAF8F18DB3}"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02E5937-0149-4437-A2BC-8C5AD9BCF62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704160"/>
            <a:ext cx="1097244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83E317E-B767-4561-A01C-ACA8F4C4AED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20"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21" name="PlaceHolder 3"/>
          <p:cNvSpPr>
            <a:spLocks noGrp="1"/>
          </p:cNvSpPr>
          <p:nvPr>
            <p:ph/>
          </p:nvPr>
        </p:nvSpPr>
        <p:spPr>
          <a:xfrm>
            <a:off x="622404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22" name="PlaceHolder 4"/>
          <p:cNvSpPr>
            <a:spLocks noGrp="1"/>
          </p:cNvSpPr>
          <p:nvPr>
            <p:ph/>
          </p:nvPr>
        </p:nvSpPr>
        <p:spPr>
          <a:xfrm>
            <a:off x="91368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E5C13E6-069E-43D2-BD10-109D22CCFA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24" name="PlaceHolder 2"/>
          <p:cNvSpPr>
            <a:spLocks noGrp="1"/>
          </p:cNvSpPr>
          <p:nvPr>
            <p:ph/>
          </p:nvPr>
        </p:nvSpPr>
        <p:spPr>
          <a:xfrm>
            <a:off x="913680" y="2367000"/>
            <a:ext cx="5057280" cy="342360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25"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26" name="PlaceHolder 4"/>
          <p:cNvSpPr>
            <a:spLocks noGrp="1"/>
          </p:cNvSpPr>
          <p:nvPr>
            <p:ph/>
          </p:nvPr>
        </p:nvSpPr>
        <p:spPr>
          <a:xfrm>
            <a:off x="6224040" y="415548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1771B69-E6E9-4CC4-80FA-93B0973F316D}"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704160"/>
            <a:ext cx="10972440" cy="1142640"/>
          </a:xfrm>
          <a:prstGeom prst="rect">
            <a:avLst/>
          </a:prstGeom>
          <a:noFill/>
          <a:ln w="0">
            <a:noFill/>
          </a:ln>
        </p:spPr>
        <p:txBody>
          <a:bodyPr lIns="0" tIns="0" rIns="0" bIns="0" anchor="ctr">
            <a:noAutofit/>
          </a:bodyPr>
          <a:lstStyle/>
          <a:p>
            <a:endParaRPr lang="en-US" sz="1800" b="0" strike="noStrike" spc="-1">
              <a:solidFill>
                <a:srgbClr val="000000"/>
              </a:solidFill>
              <a:latin typeface="Constantia"/>
            </a:endParaRPr>
          </a:p>
        </p:txBody>
      </p:sp>
      <p:sp>
        <p:nvSpPr>
          <p:cNvPr id="28" name="PlaceHolder 2"/>
          <p:cNvSpPr>
            <a:spLocks noGrp="1"/>
          </p:cNvSpPr>
          <p:nvPr>
            <p:ph/>
          </p:nvPr>
        </p:nvSpPr>
        <p:spPr>
          <a:xfrm>
            <a:off x="91368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29" name="PlaceHolder 3"/>
          <p:cNvSpPr>
            <a:spLocks noGrp="1"/>
          </p:cNvSpPr>
          <p:nvPr>
            <p:ph/>
          </p:nvPr>
        </p:nvSpPr>
        <p:spPr>
          <a:xfrm>
            <a:off x="6224040" y="2367000"/>
            <a:ext cx="505728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30" name="PlaceHolder 4"/>
          <p:cNvSpPr>
            <a:spLocks noGrp="1"/>
          </p:cNvSpPr>
          <p:nvPr>
            <p:ph/>
          </p:nvPr>
        </p:nvSpPr>
        <p:spPr>
          <a:xfrm>
            <a:off x="913680" y="4155480"/>
            <a:ext cx="10363320" cy="1632960"/>
          </a:xfrm>
          <a:prstGeom prst="rect">
            <a:avLst/>
          </a:prstGeom>
          <a:noFill/>
          <a:ln w="0">
            <a:noFill/>
          </a:ln>
        </p:spPr>
        <p:txBody>
          <a:bodyPr lIns="0" tIns="0" rIns="0" bIns="0" anchor="t">
            <a:normAutofit/>
          </a:bodyPr>
          <a:lstStyle/>
          <a:p>
            <a:endParaRPr lang="en-US" sz="2600" b="0" strike="noStrike" spc="-1">
              <a:solidFill>
                <a:srgbClr val="000000"/>
              </a:solidFill>
              <a:latin typeface="Constantia"/>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1381F4-D082-45B2-80A0-835108E1480E}"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AA2D6"/>
            </a:gs>
            <a:gs pos="100000">
              <a:srgbClr val="002B36"/>
            </a:gs>
          </a:gsLst>
          <a:path path="circle">
            <a:fillToRect l="50000" t="55000" r="50000" b="45000"/>
          </a:path>
        </a:gradFill>
        <a:effectLst/>
      </p:bgPr>
    </p:bg>
    <p:spTree>
      <p:nvGrpSpPr>
        <p:cNvPr id="1" name=""/>
        <p:cNvGrpSpPr/>
        <p:nvPr/>
      </p:nvGrpSpPr>
      <p:grpSpPr>
        <a:xfrm>
          <a:off x="0" y="0"/>
          <a:ext cx="0" cy="0"/>
          <a:chOff x="0" y="0"/>
          <a:chExt cx="0" cy="0"/>
        </a:xfrm>
      </p:grpSpPr>
      <p:sp>
        <p:nvSpPr>
          <p:cNvPr id="10" name="Freeform 6"/>
          <p:cNvSpPr/>
          <p:nvPr/>
        </p:nvSpPr>
        <p:spPr>
          <a:xfrm>
            <a:off x="-12600" y="-7200"/>
            <a:ext cx="1221696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360">
            <a:noFill/>
          </a:ln>
        </p:spPr>
        <p:style>
          <a:lnRef idx="0">
            <a:scrgbClr r="0" g="0" b="0"/>
          </a:lnRef>
          <a:fillRef idx="0">
            <a:scrgbClr r="0" g="0" b="0"/>
          </a:fillRef>
          <a:effectRef idx="0">
            <a:scrgbClr r="0" g="0" b="0"/>
          </a:effectRef>
          <a:fontRef idx="minor"/>
        </p:style>
      </p:sp>
      <p:sp>
        <p:nvSpPr>
          <p:cNvPr id="11" name="Freeform 7"/>
          <p:cNvSpPr/>
          <p:nvPr/>
        </p:nvSpPr>
        <p:spPr>
          <a:xfrm>
            <a:off x="5842080" y="-7200"/>
            <a:ext cx="63496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360">
            <a:noFill/>
          </a:ln>
        </p:spPr>
        <p:style>
          <a:lnRef idx="0">
            <a:scrgbClr r="0" g="0" b="0"/>
          </a:lnRef>
          <a:fillRef idx="0">
            <a:scrgbClr r="0" g="0" b="0"/>
          </a:fillRef>
          <a:effectRef idx="0">
            <a:scrgbClr r="0" g="0" b="0"/>
          </a:effectRef>
          <a:fontRef idx="minor"/>
        </p:style>
      </p:sp>
      <p:grpSp>
        <p:nvGrpSpPr>
          <p:cNvPr id="2" name="Group 1"/>
          <p:cNvGrpSpPr/>
          <p:nvPr/>
        </p:nvGrpSpPr>
        <p:grpSpPr>
          <a:xfrm>
            <a:off x="-33840" y="-89280"/>
            <a:ext cx="12254400" cy="1231920"/>
            <a:chOff x="-33840" y="-89280"/>
            <a:chExt cx="12254400" cy="1231920"/>
          </a:xfrm>
        </p:grpSpPr>
        <p:sp>
          <p:nvSpPr>
            <p:cNvPr id="3" name="Freeform 11"/>
            <p:cNvSpPr/>
            <p:nvPr/>
          </p:nvSpPr>
          <p:spPr>
            <a:xfrm rot="21435600">
              <a:off x="-25200" y="201960"/>
              <a:ext cx="1221696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4" name="Freeform 12"/>
            <p:cNvSpPr/>
            <p:nvPr/>
          </p:nvSpPr>
          <p:spPr>
            <a:xfrm rot="21435600">
              <a:off x="-19080" y="275400"/>
              <a:ext cx="1223388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grpSp>
      <p:sp>
        <p:nvSpPr>
          <p:cNvPr id="5" name="PlaceHolder 1"/>
          <p:cNvSpPr>
            <a:spLocks noGrp="1"/>
          </p:cNvSpPr>
          <p:nvPr>
            <p:ph type="title"/>
          </p:nvPr>
        </p:nvSpPr>
        <p:spPr>
          <a:xfrm>
            <a:off x="711360" y="1371600"/>
            <a:ext cx="10468440" cy="1828440"/>
          </a:xfrm>
          <a:prstGeom prst="rect">
            <a:avLst/>
          </a:prstGeom>
          <a:noFill/>
          <a:ln w="0">
            <a:noFill/>
          </a:ln>
        </p:spPr>
        <p:txBody>
          <a:bodyPr lIns="0" tIns="0" rIns="18360" bIns="0" anchor="b">
            <a:normAutofit/>
          </a:bodyPr>
          <a:lstStyle/>
          <a:p>
            <a:pPr algn="r">
              <a:lnSpc>
                <a:spcPct val="100000"/>
              </a:lnSpc>
              <a:buNone/>
            </a:pPr>
            <a:r>
              <a:rPr lang="en-US" sz="5600" b="1" strike="noStrike" spc="-1">
                <a:solidFill>
                  <a:srgbClr val="50E0EA"/>
                </a:solidFill>
                <a:latin typeface="Calibri"/>
              </a:rPr>
              <a:t>Click to edit Master title style</a:t>
            </a:r>
            <a:endParaRPr lang="en-US" sz="5600" b="0" strike="noStrike" spc="-1">
              <a:solidFill>
                <a:srgbClr val="FFFFFF"/>
              </a:solidFill>
              <a:latin typeface="Constantia"/>
            </a:endParaRPr>
          </a:p>
        </p:txBody>
      </p:sp>
      <p:sp>
        <p:nvSpPr>
          <p:cNvPr id="6" name="PlaceHolder 2"/>
          <p:cNvSpPr>
            <a:spLocks noGrp="1"/>
          </p:cNvSpPr>
          <p:nvPr>
            <p:ph type="dt" idx="1"/>
          </p:nvPr>
        </p:nvSpPr>
        <p:spPr>
          <a:xfrm>
            <a:off x="609480" y="6356520"/>
            <a:ext cx="2844360" cy="364680"/>
          </a:xfrm>
          <a:prstGeom prst="rect">
            <a:avLst/>
          </a:prstGeom>
          <a:noFill/>
          <a:ln w="0">
            <a:noFill/>
          </a:ln>
        </p:spPr>
        <p:txBody>
          <a:bodyPr lIns="0" tIns="0" rIns="0" bIns="0" anchor="b">
            <a:noAutofit/>
          </a:bodyPr>
          <a:lstStyle>
            <a:lvl1pPr>
              <a:lnSpc>
                <a:spcPct val="100000"/>
              </a:lnSpc>
              <a:buNone/>
              <a:defRPr lang="en-US" sz="1200" b="0" strike="noStrike" spc="-1">
                <a:solidFill>
                  <a:srgbClr val="D1EAED"/>
                </a:solidFill>
                <a:latin typeface="Constantia"/>
              </a:defRPr>
            </a:lvl1pPr>
          </a:lstStyle>
          <a:p>
            <a:pPr>
              <a:lnSpc>
                <a:spcPct val="100000"/>
              </a:lnSpc>
              <a:buNone/>
            </a:pPr>
            <a:r>
              <a:rPr lang="en-US" sz="1200" b="0" strike="noStrike" spc="-1">
                <a:solidFill>
                  <a:srgbClr val="D1EAED"/>
                </a:solidFill>
                <a:latin typeface="Constantia"/>
              </a:rPr>
              <a:t>&lt;date/time&gt;</a:t>
            </a:r>
            <a:endParaRPr lang="en-US" sz="1200" b="0" strike="noStrike" spc="-1">
              <a:latin typeface="Times New Roman"/>
            </a:endParaRPr>
          </a:p>
        </p:txBody>
      </p:sp>
      <p:sp>
        <p:nvSpPr>
          <p:cNvPr id="7" name="PlaceHolder 3"/>
          <p:cNvSpPr>
            <a:spLocks noGrp="1"/>
          </p:cNvSpPr>
          <p:nvPr>
            <p:ph type="ftr" idx="2"/>
          </p:nvPr>
        </p:nvSpPr>
        <p:spPr>
          <a:xfrm>
            <a:off x="3556080" y="6356520"/>
            <a:ext cx="4470120" cy="364680"/>
          </a:xfrm>
          <a:prstGeom prst="rect">
            <a:avLst/>
          </a:prstGeom>
          <a:noFill/>
          <a:ln w="0">
            <a:noFill/>
          </a:ln>
        </p:spPr>
        <p:txBody>
          <a:bodyPr lIns="0" tIns="0" rIns="0" bIns="0"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8" name="PlaceHolder 4"/>
          <p:cNvSpPr>
            <a:spLocks noGrp="1"/>
          </p:cNvSpPr>
          <p:nvPr>
            <p:ph type="sldNum" idx="3"/>
          </p:nvPr>
        </p:nvSpPr>
        <p:spPr>
          <a:xfrm>
            <a:off x="10566360" y="6356520"/>
            <a:ext cx="1015560" cy="3646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D1EAED"/>
                </a:solidFill>
                <a:latin typeface="Constantia"/>
              </a:defRPr>
            </a:lvl1pPr>
          </a:lstStyle>
          <a:p>
            <a:pPr algn="r">
              <a:lnSpc>
                <a:spcPct val="100000"/>
              </a:lnSpc>
              <a:buNone/>
            </a:pPr>
            <a:fld id="{3D7C6BD4-7A99-4AC9-B496-0AFB94BF4E81}" type="slidenum">
              <a:rPr lang="en-US" sz="1200" b="0" strike="noStrike" spc="-1">
                <a:solidFill>
                  <a:srgbClr val="D1EAED"/>
                </a:solidFill>
                <a:latin typeface="Constantia"/>
              </a:rPr>
              <a:t>‹#›</a:t>
            </a:fld>
            <a:endParaRPr lang="en-US" sz="1200" b="0" strike="noStrike" spc="-1">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600" b="0" strike="noStrike" spc="-1">
                <a:solidFill>
                  <a:srgbClr val="FFFFFF"/>
                </a:solidFill>
                <a:latin typeface="Constantia"/>
              </a:rPr>
              <a:t>Click to edit the outline text format</a:t>
            </a:r>
          </a:p>
          <a:p>
            <a:pPr marL="864000" lvl="1" indent="-324000">
              <a:spcBef>
                <a:spcPts val="1134"/>
              </a:spcBef>
              <a:buClr>
                <a:srgbClr val="000000"/>
              </a:buClr>
              <a:buSzPct val="75000"/>
              <a:buFont typeface="Symbol" charset="2"/>
              <a:buChar char=""/>
            </a:pPr>
            <a:r>
              <a:rPr lang="en-US" sz="2100" b="0" strike="noStrike" spc="-1">
                <a:solidFill>
                  <a:srgbClr val="FFFFFF"/>
                </a:solidFill>
                <a:latin typeface="Constantia"/>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FFFFFF"/>
                </a:solidFill>
                <a:latin typeface="Constantia"/>
              </a:rPr>
              <a:t>Third Outline Level</a:t>
            </a:r>
          </a:p>
          <a:p>
            <a:pPr marL="1728000" lvl="3" indent="-216000">
              <a:spcBef>
                <a:spcPts val="567"/>
              </a:spcBef>
              <a:buClr>
                <a:srgbClr val="000000"/>
              </a:buClr>
              <a:buSzPct val="75000"/>
              <a:buFont typeface="Symbol" charset="2"/>
              <a:buChar char=""/>
            </a:pPr>
            <a:r>
              <a:rPr lang="en-US" sz="2000" b="0" strike="noStrike" spc="-1">
                <a:solidFill>
                  <a:srgbClr val="FFFFFF"/>
                </a:solidFill>
                <a:latin typeface="Constanti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Constanti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Constanti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Constanti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46" name="Freeform 6"/>
          <p:cNvSpPr/>
          <p:nvPr/>
        </p:nvSpPr>
        <p:spPr>
          <a:xfrm>
            <a:off x="-12600" y="-7200"/>
            <a:ext cx="1221696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360">
            <a:noFill/>
          </a:ln>
        </p:spPr>
        <p:style>
          <a:lnRef idx="0">
            <a:scrgbClr r="0" g="0" b="0"/>
          </a:lnRef>
          <a:fillRef idx="0">
            <a:scrgbClr r="0" g="0" b="0"/>
          </a:fillRef>
          <a:effectRef idx="0">
            <a:scrgbClr r="0" g="0" b="0"/>
          </a:effectRef>
          <a:fontRef idx="minor"/>
        </p:style>
      </p:sp>
      <p:sp>
        <p:nvSpPr>
          <p:cNvPr id="47" name="Freeform 7"/>
          <p:cNvSpPr/>
          <p:nvPr/>
        </p:nvSpPr>
        <p:spPr>
          <a:xfrm>
            <a:off x="5842080" y="-7200"/>
            <a:ext cx="63496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360">
            <a:noFill/>
          </a:ln>
        </p:spPr>
        <p:style>
          <a:lnRef idx="0">
            <a:scrgbClr r="0" g="0" b="0"/>
          </a:lnRef>
          <a:fillRef idx="0">
            <a:scrgbClr r="0" g="0" b="0"/>
          </a:fillRef>
          <a:effectRef idx="0">
            <a:scrgbClr r="0" g="0" b="0"/>
          </a:effectRef>
          <a:fontRef idx="minor"/>
        </p:style>
      </p:sp>
      <p:grpSp>
        <p:nvGrpSpPr>
          <p:cNvPr id="48" name="Group 1"/>
          <p:cNvGrpSpPr/>
          <p:nvPr/>
        </p:nvGrpSpPr>
        <p:grpSpPr>
          <a:xfrm>
            <a:off x="-33840" y="-89280"/>
            <a:ext cx="12254400" cy="1231920"/>
            <a:chOff x="-33840" y="-89280"/>
            <a:chExt cx="12254400" cy="1231920"/>
          </a:xfrm>
        </p:grpSpPr>
        <p:sp>
          <p:nvSpPr>
            <p:cNvPr id="49" name="Freeform 11"/>
            <p:cNvSpPr/>
            <p:nvPr/>
          </p:nvSpPr>
          <p:spPr>
            <a:xfrm rot="21435600">
              <a:off x="-25200" y="201960"/>
              <a:ext cx="1221696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50" name="Freeform 12"/>
            <p:cNvSpPr/>
            <p:nvPr/>
          </p:nvSpPr>
          <p:spPr>
            <a:xfrm rot="21435600">
              <a:off x="-19080" y="275400"/>
              <a:ext cx="1223388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grpSp>
      <p:sp>
        <p:nvSpPr>
          <p:cNvPr id="51" name="PlaceHolder 1"/>
          <p:cNvSpPr>
            <a:spLocks noGrp="1"/>
          </p:cNvSpPr>
          <p:nvPr>
            <p:ph type="title"/>
          </p:nvPr>
        </p:nvSpPr>
        <p:spPr>
          <a:xfrm>
            <a:off x="609480" y="704160"/>
            <a:ext cx="10972440" cy="1142640"/>
          </a:xfrm>
          <a:prstGeom prst="rect">
            <a:avLst/>
          </a:prstGeom>
          <a:noFill/>
          <a:ln w="0">
            <a:noFill/>
          </a:ln>
        </p:spPr>
        <p:txBody>
          <a:bodyPr lIns="0" tIns="45000" rIns="0" bIns="0" anchor="b">
            <a:noAutofit/>
          </a:bodyPr>
          <a:lstStyle/>
          <a:p>
            <a:pPr>
              <a:lnSpc>
                <a:spcPct val="100000"/>
              </a:lnSpc>
              <a:buNone/>
            </a:pPr>
            <a:r>
              <a:rPr lang="en-US" sz="5000" b="0" strike="noStrike" spc="-1">
                <a:solidFill>
                  <a:srgbClr val="04617B"/>
                </a:solidFill>
                <a:latin typeface="Calibri"/>
              </a:rPr>
              <a:t>Click to edit Master title style</a:t>
            </a:r>
            <a:endParaRPr lang="en-US" sz="5000" b="0" strike="noStrike" spc="-1">
              <a:solidFill>
                <a:srgbClr val="000000"/>
              </a:solidFill>
              <a:latin typeface="Constantia"/>
            </a:endParaRPr>
          </a:p>
        </p:txBody>
      </p:sp>
      <p:sp>
        <p:nvSpPr>
          <p:cNvPr id="52" name="PlaceHolder 2"/>
          <p:cNvSpPr>
            <a:spLocks noGrp="1"/>
          </p:cNvSpPr>
          <p:nvPr>
            <p:ph type="body"/>
          </p:nvPr>
        </p:nvSpPr>
        <p:spPr>
          <a:xfrm>
            <a:off x="609480" y="1935360"/>
            <a:ext cx="10972440" cy="4388760"/>
          </a:xfrm>
          <a:prstGeom prst="rect">
            <a:avLst/>
          </a:prstGeom>
          <a:noFill/>
          <a:ln w="0">
            <a:noFill/>
          </a:ln>
        </p:spPr>
        <p:txBody>
          <a:bodyPr lIns="90000" tIns="45000" rIns="90000" bIns="45000" anchor="t">
            <a:noAutofit/>
          </a:bodyPr>
          <a:lstStyle/>
          <a:p>
            <a:pPr marL="432000" indent="-324000">
              <a:lnSpc>
                <a:spcPct val="100000"/>
              </a:lnSpc>
              <a:spcBef>
                <a:spcPts val="519"/>
              </a:spcBef>
              <a:buClr>
                <a:srgbClr val="000000"/>
              </a:buClr>
              <a:buSzPct val="45000"/>
              <a:buFont typeface="Wingdings" charset="2"/>
              <a:buChar char=""/>
            </a:pPr>
            <a:r>
              <a:rPr lang="en-US" sz="2600" b="0" strike="noStrike" spc="-1">
                <a:solidFill>
                  <a:srgbClr val="000000"/>
                </a:solidFill>
                <a:latin typeface="Constantia"/>
              </a:rPr>
              <a:t>Click to edit Master text styles</a:t>
            </a:r>
          </a:p>
          <a:p>
            <a:pPr marL="864000" lvl="1" indent="-324000">
              <a:lnSpc>
                <a:spcPct val="100000"/>
              </a:lnSpc>
              <a:spcBef>
                <a:spcPts val="479"/>
              </a:spcBef>
              <a:buClr>
                <a:srgbClr val="000000"/>
              </a:buClr>
              <a:buSzPct val="75000"/>
              <a:buFont typeface="Symbol" charset="2"/>
              <a:buChar char=""/>
            </a:pPr>
            <a:r>
              <a:rPr lang="en-US" sz="2400" b="0" strike="noStrike" spc="-1">
                <a:solidFill>
                  <a:srgbClr val="000000"/>
                </a:solidFill>
                <a:latin typeface="Constantia"/>
              </a:rPr>
              <a:t>Second level</a:t>
            </a:r>
          </a:p>
          <a:p>
            <a:pPr marL="1296000" lvl="2" indent="-288000">
              <a:lnSpc>
                <a:spcPct val="100000"/>
              </a:lnSpc>
              <a:spcBef>
                <a:spcPts val="420"/>
              </a:spcBef>
              <a:buClr>
                <a:srgbClr val="000000"/>
              </a:buClr>
              <a:buSzPct val="45000"/>
              <a:buFont typeface="Wingdings" charset="2"/>
              <a:buChar char=""/>
            </a:pPr>
            <a:r>
              <a:rPr lang="en-US" sz="2100" b="0" strike="noStrike" spc="-1">
                <a:solidFill>
                  <a:srgbClr val="000000"/>
                </a:solidFill>
                <a:latin typeface="Constantia"/>
              </a:rPr>
              <a:t>Third level</a:t>
            </a:r>
          </a:p>
          <a:p>
            <a:pPr marL="1728000" lvl="3" indent="-216000">
              <a:lnSpc>
                <a:spcPct val="100000"/>
              </a:lnSpc>
              <a:spcBef>
                <a:spcPts val="400"/>
              </a:spcBef>
              <a:buClr>
                <a:srgbClr val="000000"/>
              </a:buClr>
              <a:buSzPct val="75000"/>
              <a:buFont typeface="Symbol" charset="2"/>
              <a:buChar char=""/>
            </a:pPr>
            <a:r>
              <a:rPr lang="en-US" sz="2000" b="0" strike="noStrike" spc="-1">
                <a:solidFill>
                  <a:srgbClr val="000000"/>
                </a:solidFill>
                <a:latin typeface="Constantia"/>
              </a:rPr>
              <a:t>Fourth level</a:t>
            </a:r>
          </a:p>
          <a:p>
            <a:pPr marL="2160000" lvl="4" indent="-216000">
              <a:lnSpc>
                <a:spcPct val="100000"/>
              </a:lnSpc>
              <a:spcBef>
                <a:spcPts val="400"/>
              </a:spcBef>
              <a:buClr>
                <a:srgbClr val="000000"/>
              </a:buClr>
              <a:buSzPct val="45000"/>
              <a:buFont typeface="Wingdings" charset="2"/>
              <a:buChar char=""/>
            </a:pPr>
            <a:r>
              <a:rPr lang="en-US" sz="2000" b="0" strike="noStrike" spc="-1">
                <a:solidFill>
                  <a:srgbClr val="000000"/>
                </a:solidFill>
                <a:latin typeface="Constantia"/>
              </a:rPr>
              <a:t>Fifth level</a:t>
            </a:r>
          </a:p>
        </p:txBody>
      </p:sp>
      <p:sp>
        <p:nvSpPr>
          <p:cNvPr id="53" name="PlaceHolder 3"/>
          <p:cNvSpPr>
            <a:spLocks noGrp="1"/>
          </p:cNvSpPr>
          <p:nvPr>
            <p:ph type="dt" idx="4"/>
          </p:nvPr>
        </p:nvSpPr>
        <p:spPr>
          <a:xfrm>
            <a:off x="609480" y="6356520"/>
            <a:ext cx="2844360" cy="364680"/>
          </a:xfrm>
          <a:prstGeom prst="rect">
            <a:avLst/>
          </a:prstGeom>
          <a:noFill/>
          <a:ln w="0">
            <a:noFill/>
          </a:ln>
        </p:spPr>
        <p:txBody>
          <a:bodyPr lIns="0" tIns="0" rIns="0" bIns="0" anchor="b">
            <a:noAutofit/>
          </a:bodyPr>
          <a:lstStyle>
            <a:lvl1pPr>
              <a:lnSpc>
                <a:spcPct val="100000"/>
              </a:lnSpc>
              <a:buNone/>
              <a:defRPr lang="en-US" sz="1200" b="0" strike="noStrike" spc="-1">
                <a:solidFill>
                  <a:srgbClr val="035C75"/>
                </a:solidFill>
                <a:latin typeface="Constantia"/>
              </a:defRPr>
            </a:lvl1pPr>
          </a:lstStyle>
          <a:p>
            <a:pPr>
              <a:lnSpc>
                <a:spcPct val="100000"/>
              </a:lnSpc>
              <a:buNone/>
            </a:pPr>
            <a:r>
              <a:rPr lang="en-US" sz="1200" b="0" strike="noStrike" spc="-1">
                <a:solidFill>
                  <a:srgbClr val="035C75"/>
                </a:solidFill>
                <a:latin typeface="Constantia"/>
              </a:rPr>
              <a:t>&lt;date/time&gt;</a:t>
            </a:r>
            <a:endParaRPr lang="en-US" sz="1200" b="0" strike="noStrike" spc="-1">
              <a:latin typeface="Times New Roman"/>
            </a:endParaRPr>
          </a:p>
        </p:txBody>
      </p:sp>
      <p:sp>
        <p:nvSpPr>
          <p:cNvPr id="54" name="PlaceHolder 4"/>
          <p:cNvSpPr>
            <a:spLocks noGrp="1"/>
          </p:cNvSpPr>
          <p:nvPr>
            <p:ph type="ftr" idx="5"/>
          </p:nvPr>
        </p:nvSpPr>
        <p:spPr>
          <a:xfrm>
            <a:off x="3556080" y="6356520"/>
            <a:ext cx="4470120" cy="364680"/>
          </a:xfrm>
          <a:prstGeom prst="rect">
            <a:avLst/>
          </a:prstGeom>
          <a:noFill/>
          <a:ln w="0">
            <a:noFill/>
          </a:ln>
        </p:spPr>
        <p:txBody>
          <a:bodyPr lIns="0" tIns="0" rIns="0" bIns="0"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55" name="PlaceHolder 5"/>
          <p:cNvSpPr>
            <a:spLocks noGrp="1"/>
          </p:cNvSpPr>
          <p:nvPr>
            <p:ph type="sldNum" idx="6"/>
          </p:nvPr>
        </p:nvSpPr>
        <p:spPr>
          <a:xfrm>
            <a:off x="10566360" y="6356520"/>
            <a:ext cx="1015560" cy="3646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35C75"/>
                </a:solidFill>
                <a:latin typeface="Constantia"/>
              </a:defRPr>
            </a:lvl1pPr>
          </a:lstStyle>
          <a:p>
            <a:pPr algn="r">
              <a:lnSpc>
                <a:spcPct val="100000"/>
              </a:lnSpc>
              <a:buNone/>
            </a:pPr>
            <a:fld id="{5BF8873B-6DDC-401E-8DC8-6F4716D55D11}" type="slidenum">
              <a:rPr lang="en-US" sz="1200" b="0" strike="noStrike" spc="-1">
                <a:solidFill>
                  <a:srgbClr val="035C75"/>
                </a:solidFill>
                <a:latin typeface="Constantia"/>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92" name="Freeform 6"/>
          <p:cNvSpPr/>
          <p:nvPr/>
        </p:nvSpPr>
        <p:spPr>
          <a:xfrm>
            <a:off x="-12600" y="-7200"/>
            <a:ext cx="1221696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360">
            <a:noFill/>
          </a:ln>
        </p:spPr>
        <p:style>
          <a:lnRef idx="0">
            <a:scrgbClr r="0" g="0" b="0"/>
          </a:lnRef>
          <a:fillRef idx="0">
            <a:scrgbClr r="0" g="0" b="0"/>
          </a:fillRef>
          <a:effectRef idx="0">
            <a:scrgbClr r="0" g="0" b="0"/>
          </a:effectRef>
          <a:fontRef idx="minor"/>
        </p:style>
      </p:sp>
      <p:sp>
        <p:nvSpPr>
          <p:cNvPr id="93" name="Freeform 7"/>
          <p:cNvSpPr/>
          <p:nvPr/>
        </p:nvSpPr>
        <p:spPr>
          <a:xfrm>
            <a:off x="5842080" y="-7200"/>
            <a:ext cx="63496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360">
            <a:noFill/>
          </a:ln>
        </p:spPr>
        <p:style>
          <a:lnRef idx="0">
            <a:scrgbClr r="0" g="0" b="0"/>
          </a:lnRef>
          <a:fillRef idx="0">
            <a:scrgbClr r="0" g="0" b="0"/>
          </a:fillRef>
          <a:effectRef idx="0">
            <a:scrgbClr r="0" g="0" b="0"/>
          </a:effectRef>
          <a:fontRef idx="minor"/>
        </p:style>
      </p:sp>
      <p:grpSp>
        <p:nvGrpSpPr>
          <p:cNvPr id="94" name="Group 1"/>
          <p:cNvGrpSpPr/>
          <p:nvPr/>
        </p:nvGrpSpPr>
        <p:grpSpPr>
          <a:xfrm>
            <a:off x="-33840" y="-89280"/>
            <a:ext cx="12254400" cy="1231920"/>
            <a:chOff x="-33840" y="-89280"/>
            <a:chExt cx="12254400" cy="1231920"/>
          </a:xfrm>
        </p:grpSpPr>
        <p:sp>
          <p:nvSpPr>
            <p:cNvPr id="95" name="Freeform 11"/>
            <p:cNvSpPr/>
            <p:nvPr/>
          </p:nvSpPr>
          <p:spPr>
            <a:xfrm rot="21435600">
              <a:off x="-25200" y="201960"/>
              <a:ext cx="1221696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96" name="Freeform 12"/>
            <p:cNvSpPr/>
            <p:nvPr/>
          </p:nvSpPr>
          <p:spPr>
            <a:xfrm rot="21435600">
              <a:off x="-19080" y="275400"/>
              <a:ext cx="1223388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grpSp>
      <p:sp>
        <p:nvSpPr>
          <p:cNvPr id="97" name="PlaceHolder 1"/>
          <p:cNvSpPr>
            <a:spLocks noGrp="1"/>
          </p:cNvSpPr>
          <p:nvPr>
            <p:ph type="title"/>
          </p:nvPr>
        </p:nvSpPr>
        <p:spPr>
          <a:xfrm>
            <a:off x="609480" y="704160"/>
            <a:ext cx="11073960" cy="1142640"/>
          </a:xfrm>
          <a:prstGeom prst="rect">
            <a:avLst/>
          </a:prstGeom>
          <a:noFill/>
          <a:ln w="0">
            <a:noFill/>
          </a:ln>
        </p:spPr>
        <p:txBody>
          <a:bodyPr lIns="0" rIns="0" bIns="0" anchor="b">
            <a:normAutofit/>
          </a:bodyPr>
          <a:lstStyle/>
          <a:p>
            <a:pPr>
              <a:lnSpc>
                <a:spcPct val="100000"/>
              </a:lnSpc>
              <a:buNone/>
            </a:pPr>
            <a:r>
              <a:rPr lang="en-US" sz="5000" b="0" strike="noStrike" spc="-1">
                <a:solidFill>
                  <a:srgbClr val="04617B"/>
                </a:solidFill>
                <a:latin typeface="Calibri"/>
              </a:rPr>
              <a:t>Click to edit Master title style</a:t>
            </a:r>
            <a:endParaRPr lang="en-US" sz="5000" b="0" strike="noStrike" spc="-1">
              <a:solidFill>
                <a:srgbClr val="000000"/>
              </a:solidFill>
              <a:latin typeface="Constantia"/>
            </a:endParaRPr>
          </a:p>
        </p:txBody>
      </p:sp>
      <p:sp>
        <p:nvSpPr>
          <p:cNvPr id="98" name="PlaceHolder 2"/>
          <p:cNvSpPr>
            <a:spLocks noGrp="1"/>
          </p:cNvSpPr>
          <p:nvPr>
            <p:ph type="dt" idx="7"/>
          </p:nvPr>
        </p:nvSpPr>
        <p:spPr>
          <a:xfrm>
            <a:off x="609480" y="6356520"/>
            <a:ext cx="2844360" cy="364680"/>
          </a:xfrm>
          <a:prstGeom prst="rect">
            <a:avLst/>
          </a:prstGeom>
          <a:noFill/>
          <a:ln w="0">
            <a:noFill/>
          </a:ln>
        </p:spPr>
        <p:txBody>
          <a:bodyPr lIns="0" tIns="0" rIns="0" bIns="0" anchor="b">
            <a:noAutofit/>
          </a:bodyPr>
          <a:lstStyle>
            <a:lvl1pPr>
              <a:lnSpc>
                <a:spcPct val="100000"/>
              </a:lnSpc>
              <a:buNone/>
              <a:defRPr lang="en-US" sz="1200" b="0" strike="noStrike" spc="-1">
                <a:solidFill>
                  <a:srgbClr val="035C75"/>
                </a:solidFill>
                <a:latin typeface="Constantia"/>
              </a:defRPr>
            </a:lvl1pPr>
          </a:lstStyle>
          <a:p>
            <a:pPr>
              <a:lnSpc>
                <a:spcPct val="100000"/>
              </a:lnSpc>
              <a:buNone/>
            </a:pPr>
            <a:r>
              <a:rPr lang="en-US" sz="1200" b="0" strike="noStrike" spc="-1">
                <a:solidFill>
                  <a:srgbClr val="035C75"/>
                </a:solidFill>
                <a:latin typeface="Constantia"/>
              </a:rPr>
              <a:t>&lt;date/time&gt;</a:t>
            </a:r>
            <a:endParaRPr lang="en-US" sz="1200" b="0" strike="noStrike" spc="-1">
              <a:latin typeface="Times New Roman"/>
            </a:endParaRPr>
          </a:p>
        </p:txBody>
      </p:sp>
      <p:sp>
        <p:nvSpPr>
          <p:cNvPr id="99" name="PlaceHolder 3"/>
          <p:cNvSpPr>
            <a:spLocks noGrp="1"/>
          </p:cNvSpPr>
          <p:nvPr>
            <p:ph type="ftr" idx="8"/>
          </p:nvPr>
        </p:nvSpPr>
        <p:spPr>
          <a:xfrm>
            <a:off x="3556080" y="6356520"/>
            <a:ext cx="4470120" cy="364680"/>
          </a:xfrm>
          <a:prstGeom prst="rect">
            <a:avLst/>
          </a:prstGeom>
          <a:noFill/>
          <a:ln w="0">
            <a:noFill/>
          </a:ln>
        </p:spPr>
        <p:txBody>
          <a:bodyPr lIns="0" tIns="0" rIns="0" bIns="0"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00" name="PlaceHolder 4"/>
          <p:cNvSpPr>
            <a:spLocks noGrp="1"/>
          </p:cNvSpPr>
          <p:nvPr>
            <p:ph type="sldNum" idx="9"/>
          </p:nvPr>
        </p:nvSpPr>
        <p:spPr>
          <a:xfrm>
            <a:off x="10566360" y="6356520"/>
            <a:ext cx="1015560" cy="3646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35C75"/>
                </a:solidFill>
                <a:latin typeface="Constantia"/>
              </a:defRPr>
            </a:lvl1pPr>
          </a:lstStyle>
          <a:p>
            <a:pPr algn="r">
              <a:lnSpc>
                <a:spcPct val="100000"/>
              </a:lnSpc>
              <a:buNone/>
            </a:pPr>
            <a:fld id="{7969E7B2-F686-4D54-A47E-0392AE6DED00}" type="slidenum">
              <a:rPr lang="en-US" sz="1200" b="0" strike="noStrike" spc="-1">
                <a:solidFill>
                  <a:srgbClr val="035C75"/>
                </a:solidFill>
                <a:latin typeface="Constantia"/>
              </a:rPr>
              <a:t>‹#›</a:t>
            </a:fld>
            <a:endParaRPr lang="en-US" sz="1200" b="0" strike="noStrike" spc="-1">
              <a:latin typeface="Times New Roman"/>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600" b="0" strike="noStrike" spc="-1">
                <a:solidFill>
                  <a:srgbClr val="000000"/>
                </a:solidFill>
                <a:latin typeface="Constantia"/>
              </a:rPr>
              <a:t>Click to edit the outline text format</a:t>
            </a:r>
          </a:p>
          <a:p>
            <a:pPr marL="864000" lvl="1" indent="-324000">
              <a:spcBef>
                <a:spcPts val="1134"/>
              </a:spcBef>
              <a:buClr>
                <a:srgbClr val="000000"/>
              </a:buClr>
              <a:buSzPct val="75000"/>
              <a:buFont typeface="Symbol" charset="2"/>
              <a:buChar char=""/>
            </a:pPr>
            <a:r>
              <a:rPr lang="en-US" sz="2100" b="0" strike="noStrike" spc="-1">
                <a:solidFill>
                  <a:srgbClr val="000000"/>
                </a:solidFill>
                <a:latin typeface="Constantia"/>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onstantia"/>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onstanti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onstanti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onstanti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onstantia"/>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138" name="Freeform 6"/>
          <p:cNvSpPr/>
          <p:nvPr/>
        </p:nvSpPr>
        <p:spPr>
          <a:xfrm>
            <a:off x="-12600" y="-7200"/>
            <a:ext cx="1221696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360">
            <a:noFill/>
          </a:ln>
        </p:spPr>
        <p:style>
          <a:lnRef idx="0">
            <a:scrgbClr r="0" g="0" b="0"/>
          </a:lnRef>
          <a:fillRef idx="0">
            <a:scrgbClr r="0" g="0" b="0"/>
          </a:fillRef>
          <a:effectRef idx="0">
            <a:scrgbClr r="0" g="0" b="0"/>
          </a:effectRef>
          <a:fontRef idx="minor"/>
        </p:style>
      </p:sp>
      <p:sp>
        <p:nvSpPr>
          <p:cNvPr id="139" name="Freeform 7"/>
          <p:cNvSpPr/>
          <p:nvPr/>
        </p:nvSpPr>
        <p:spPr>
          <a:xfrm>
            <a:off x="5842080" y="-7200"/>
            <a:ext cx="63496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360">
            <a:noFill/>
          </a:ln>
        </p:spPr>
        <p:style>
          <a:lnRef idx="0">
            <a:scrgbClr r="0" g="0" b="0"/>
          </a:lnRef>
          <a:fillRef idx="0">
            <a:scrgbClr r="0" g="0" b="0"/>
          </a:fillRef>
          <a:effectRef idx="0">
            <a:scrgbClr r="0" g="0" b="0"/>
          </a:effectRef>
          <a:fontRef idx="minor"/>
        </p:style>
      </p:sp>
      <p:grpSp>
        <p:nvGrpSpPr>
          <p:cNvPr id="140" name="Group 1"/>
          <p:cNvGrpSpPr/>
          <p:nvPr/>
        </p:nvGrpSpPr>
        <p:grpSpPr>
          <a:xfrm>
            <a:off x="-33840" y="-89280"/>
            <a:ext cx="12254400" cy="1231920"/>
            <a:chOff x="-33840" y="-89280"/>
            <a:chExt cx="12254400" cy="1231920"/>
          </a:xfrm>
        </p:grpSpPr>
        <p:sp>
          <p:nvSpPr>
            <p:cNvPr id="141" name="Freeform 11"/>
            <p:cNvSpPr/>
            <p:nvPr/>
          </p:nvSpPr>
          <p:spPr>
            <a:xfrm rot="21435600">
              <a:off x="-25200" y="201960"/>
              <a:ext cx="1221696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142" name="Freeform 12"/>
            <p:cNvSpPr/>
            <p:nvPr/>
          </p:nvSpPr>
          <p:spPr>
            <a:xfrm rot="21435600">
              <a:off x="-19080" y="275400"/>
              <a:ext cx="1223388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grpSp>
      <p:sp>
        <p:nvSpPr>
          <p:cNvPr id="143" name="PlaceHolder 1"/>
          <p:cNvSpPr>
            <a:spLocks noGrp="1"/>
          </p:cNvSpPr>
          <p:nvPr>
            <p:ph type="title"/>
          </p:nvPr>
        </p:nvSpPr>
        <p:spPr>
          <a:xfrm>
            <a:off x="609480" y="704160"/>
            <a:ext cx="10972440" cy="1142640"/>
          </a:xfrm>
          <a:prstGeom prst="rect">
            <a:avLst/>
          </a:prstGeom>
          <a:noFill/>
          <a:ln w="0">
            <a:noFill/>
          </a:ln>
        </p:spPr>
        <p:txBody>
          <a:bodyPr lIns="0" tIns="45000" rIns="0" bIns="0" anchor="b">
            <a:noAutofit/>
          </a:bodyPr>
          <a:lstStyle/>
          <a:p>
            <a:pPr>
              <a:lnSpc>
                <a:spcPct val="100000"/>
              </a:lnSpc>
              <a:buNone/>
            </a:pPr>
            <a:r>
              <a:rPr lang="en-US" sz="5000" b="0" strike="noStrike" spc="-1">
                <a:solidFill>
                  <a:srgbClr val="04617B"/>
                </a:solidFill>
                <a:latin typeface="Calibri"/>
              </a:rPr>
              <a:t>Click to edit Master title style</a:t>
            </a:r>
            <a:endParaRPr lang="en-US" sz="5000" b="0" strike="noStrike" spc="-1">
              <a:solidFill>
                <a:srgbClr val="000000"/>
              </a:solidFill>
              <a:latin typeface="Constantia"/>
            </a:endParaRPr>
          </a:p>
        </p:txBody>
      </p:sp>
      <p:sp>
        <p:nvSpPr>
          <p:cNvPr id="144" name="PlaceHolder 2"/>
          <p:cNvSpPr>
            <a:spLocks noGrp="1"/>
          </p:cNvSpPr>
          <p:nvPr>
            <p:ph type="body"/>
          </p:nvPr>
        </p:nvSpPr>
        <p:spPr>
          <a:xfrm>
            <a:off x="913680" y="2367000"/>
            <a:ext cx="10363320" cy="3423600"/>
          </a:xfrm>
          <a:prstGeom prst="rect">
            <a:avLst/>
          </a:prstGeom>
          <a:noFill/>
          <a:ln w="0">
            <a:noFill/>
          </a:ln>
        </p:spPr>
        <p:txBody>
          <a:bodyPr lIns="90000" tIns="45000" rIns="90000" bIns="45000" anchor="t">
            <a:noAutofit/>
          </a:bodyPr>
          <a:lstStyle/>
          <a:p>
            <a:pPr marL="432000" indent="-324000">
              <a:lnSpc>
                <a:spcPct val="100000"/>
              </a:lnSpc>
              <a:spcBef>
                <a:spcPts val="519"/>
              </a:spcBef>
              <a:buClr>
                <a:srgbClr val="000000"/>
              </a:buClr>
              <a:buSzPct val="45000"/>
              <a:buFont typeface="Wingdings" charset="2"/>
              <a:buChar char=""/>
            </a:pPr>
            <a:r>
              <a:rPr lang="en-US" sz="2600" b="0" strike="noStrike" spc="-1">
                <a:solidFill>
                  <a:srgbClr val="000000"/>
                </a:solidFill>
                <a:latin typeface="Constantia"/>
              </a:rPr>
              <a:t>Edit Master text styles</a:t>
            </a:r>
          </a:p>
          <a:p>
            <a:pPr marL="864000" lvl="1" indent="-324000">
              <a:lnSpc>
                <a:spcPct val="100000"/>
              </a:lnSpc>
              <a:spcBef>
                <a:spcPts val="479"/>
              </a:spcBef>
              <a:buClr>
                <a:srgbClr val="000000"/>
              </a:buClr>
              <a:buSzPct val="75000"/>
              <a:buFont typeface="Symbol" charset="2"/>
              <a:buChar char=""/>
            </a:pPr>
            <a:r>
              <a:rPr lang="en-US" sz="2400" b="0" strike="noStrike" spc="-1">
                <a:solidFill>
                  <a:srgbClr val="000000"/>
                </a:solidFill>
                <a:latin typeface="Constantia"/>
              </a:rPr>
              <a:t>Second level</a:t>
            </a:r>
          </a:p>
          <a:p>
            <a:pPr marL="1296000" lvl="2" indent="-288000">
              <a:lnSpc>
                <a:spcPct val="100000"/>
              </a:lnSpc>
              <a:spcBef>
                <a:spcPts val="420"/>
              </a:spcBef>
              <a:buClr>
                <a:srgbClr val="000000"/>
              </a:buClr>
              <a:buSzPct val="45000"/>
              <a:buFont typeface="Wingdings" charset="2"/>
              <a:buChar char=""/>
            </a:pPr>
            <a:r>
              <a:rPr lang="en-US" sz="2100" b="0" strike="noStrike" spc="-1">
                <a:solidFill>
                  <a:srgbClr val="000000"/>
                </a:solidFill>
                <a:latin typeface="Constantia"/>
              </a:rPr>
              <a:t>Third level</a:t>
            </a:r>
          </a:p>
          <a:p>
            <a:pPr marL="1728000" lvl="3" indent="-216000">
              <a:lnSpc>
                <a:spcPct val="100000"/>
              </a:lnSpc>
              <a:spcBef>
                <a:spcPts val="400"/>
              </a:spcBef>
              <a:buClr>
                <a:srgbClr val="000000"/>
              </a:buClr>
              <a:buSzPct val="75000"/>
              <a:buFont typeface="Symbol" charset="2"/>
              <a:buChar char=""/>
            </a:pPr>
            <a:r>
              <a:rPr lang="en-US" sz="2000" b="0" strike="noStrike" spc="-1">
                <a:solidFill>
                  <a:srgbClr val="000000"/>
                </a:solidFill>
                <a:latin typeface="Constantia"/>
              </a:rPr>
              <a:t>Fourth level</a:t>
            </a:r>
          </a:p>
          <a:p>
            <a:pPr marL="2160000" lvl="4" indent="-216000">
              <a:lnSpc>
                <a:spcPct val="100000"/>
              </a:lnSpc>
              <a:spcBef>
                <a:spcPts val="400"/>
              </a:spcBef>
              <a:buClr>
                <a:srgbClr val="000000"/>
              </a:buClr>
              <a:buSzPct val="45000"/>
              <a:buFont typeface="Wingdings" charset="2"/>
              <a:buChar char=""/>
            </a:pPr>
            <a:r>
              <a:rPr lang="en-US" sz="2000" b="0" strike="noStrike" spc="-1">
                <a:solidFill>
                  <a:srgbClr val="000000"/>
                </a:solidFill>
                <a:latin typeface="Constantia"/>
              </a:rPr>
              <a:t>Fifth level</a:t>
            </a:r>
          </a:p>
        </p:txBody>
      </p:sp>
      <p:sp>
        <p:nvSpPr>
          <p:cNvPr id="145" name="PlaceHolder 3"/>
          <p:cNvSpPr>
            <a:spLocks noGrp="1"/>
          </p:cNvSpPr>
          <p:nvPr>
            <p:ph type="dt" idx="10"/>
          </p:nvPr>
        </p:nvSpPr>
        <p:spPr>
          <a:xfrm>
            <a:off x="609480" y="6356520"/>
            <a:ext cx="2844360" cy="364680"/>
          </a:xfrm>
          <a:prstGeom prst="rect">
            <a:avLst/>
          </a:prstGeom>
          <a:noFill/>
          <a:ln w="0">
            <a:noFill/>
          </a:ln>
        </p:spPr>
        <p:txBody>
          <a:bodyPr lIns="0" tIns="0" rIns="0" bIns="0" anchor="b">
            <a:noAutofit/>
          </a:bodyPr>
          <a:lstStyle>
            <a:lvl1pPr>
              <a:lnSpc>
                <a:spcPct val="100000"/>
              </a:lnSpc>
              <a:buNone/>
              <a:defRPr lang="en-US" sz="1200" b="0" strike="noStrike" spc="-1">
                <a:solidFill>
                  <a:srgbClr val="035C75"/>
                </a:solidFill>
                <a:latin typeface="Constantia"/>
              </a:defRPr>
            </a:lvl1pPr>
          </a:lstStyle>
          <a:p>
            <a:pPr>
              <a:lnSpc>
                <a:spcPct val="100000"/>
              </a:lnSpc>
              <a:buNone/>
            </a:pPr>
            <a:r>
              <a:rPr lang="en-US" sz="1200" b="0" strike="noStrike" spc="-1">
                <a:solidFill>
                  <a:srgbClr val="035C75"/>
                </a:solidFill>
                <a:latin typeface="Constantia"/>
              </a:rPr>
              <a:t>&lt;date/time&gt;</a:t>
            </a:r>
            <a:endParaRPr lang="en-US" sz="1200" b="0" strike="noStrike" spc="-1">
              <a:latin typeface="Times New Roman"/>
            </a:endParaRPr>
          </a:p>
        </p:txBody>
      </p:sp>
      <p:sp>
        <p:nvSpPr>
          <p:cNvPr id="146" name="PlaceHolder 4"/>
          <p:cNvSpPr>
            <a:spLocks noGrp="1"/>
          </p:cNvSpPr>
          <p:nvPr>
            <p:ph type="ftr" idx="11"/>
          </p:nvPr>
        </p:nvSpPr>
        <p:spPr>
          <a:xfrm>
            <a:off x="3556080" y="6356520"/>
            <a:ext cx="4470120" cy="364680"/>
          </a:xfrm>
          <a:prstGeom prst="rect">
            <a:avLst/>
          </a:prstGeom>
          <a:noFill/>
          <a:ln w="0">
            <a:noFill/>
          </a:ln>
        </p:spPr>
        <p:txBody>
          <a:bodyPr lIns="0" tIns="0" rIns="0" bIns="0"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47" name="PlaceHolder 5"/>
          <p:cNvSpPr>
            <a:spLocks noGrp="1"/>
          </p:cNvSpPr>
          <p:nvPr>
            <p:ph type="sldNum" idx="12"/>
          </p:nvPr>
        </p:nvSpPr>
        <p:spPr>
          <a:xfrm>
            <a:off x="10566360" y="6356520"/>
            <a:ext cx="1015560" cy="3646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35C75"/>
                </a:solidFill>
                <a:latin typeface="Constantia"/>
              </a:defRPr>
            </a:lvl1pPr>
          </a:lstStyle>
          <a:p>
            <a:pPr algn="r">
              <a:lnSpc>
                <a:spcPct val="100000"/>
              </a:lnSpc>
              <a:buNone/>
            </a:pPr>
            <a:fld id="{0AF06AFE-B0A2-4107-8C52-A491C8CD73FE}" type="slidenum">
              <a:rPr lang="en-US" sz="1200" b="0" strike="noStrike" spc="-1">
                <a:solidFill>
                  <a:srgbClr val="035C75"/>
                </a:solidFill>
                <a:latin typeface="Constantia"/>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Box 3"/>
          <p:cNvSpPr/>
          <p:nvPr/>
        </p:nvSpPr>
        <p:spPr>
          <a:xfrm>
            <a:off x="4026600" y="447480"/>
            <a:ext cx="656532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3600" b="1" strike="noStrike" spc="49" dirty="0">
                <a:solidFill>
                  <a:schemeClr val="bg1">
                    <a:lumMod val="95000"/>
                  </a:schemeClr>
                </a:solidFill>
                <a:latin typeface="Constantia"/>
              </a:rPr>
              <a:t>Bhaktapur Multiple Campus</a:t>
            </a:r>
            <a:endParaRPr lang="en-US" sz="3600" b="0" strike="noStrike" spc="-1" dirty="0">
              <a:solidFill>
                <a:schemeClr val="bg1">
                  <a:lumMod val="95000"/>
                </a:schemeClr>
              </a:solidFill>
              <a:latin typeface="Arial"/>
            </a:endParaRPr>
          </a:p>
        </p:txBody>
      </p:sp>
      <p:sp>
        <p:nvSpPr>
          <p:cNvPr id="191" name="TextBox 6"/>
          <p:cNvSpPr/>
          <p:nvPr/>
        </p:nvSpPr>
        <p:spPr>
          <a:xfrm>
            <a:off x="635040" y="4907432"/>
            <a:ext cx="5078520" cy="182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u="sng" strike="noStrike" spc="-1" dirty="0">
                <a:solidFill>
                  <a:srgbClr val="FFFFFF"/>
                </a:solidFill>
                <a:uFillTx/>
                <a:latin typeface="Times New Roman"/>
              </a:rPr>
              <a:t>Presented by:</a:t>
            </a:r>
            <a:endParaRPr lang="en-US" sz="2400" b="0" strike="noStrike" spc="-1" dirty="0">
              <a:latin typeface="Arial"/>
            </a:endParaRPr>
          </a:p>
          <a:p>
            <a:pPr>
              <a:lnSpc>
                <a:spcPct val="150000"/>
              </a:lnSpc>
              <a:buClr>
                <a:srgbClr val="FFFFFF"/>
              </a:buClr>
            </a:pPr>
            <a:r>
              <a:rPr lang="en-US" sz="2000" b="1" strike="noStrike" spc="-1" dirty="0">
                <a:solidFill>
                  <a:srgbClr val="FFFFFF"/>
                </a:solidFill>
                <a:latin typeface="Times New Roman"/>
              </a:rPr>
              <a:t>1. </a:t>
            </a:r>
            <a:r>
              <a:rPr lang="en-US" sz="2000" b="1" strike="noStrike" spc="-1" dirty="0" err="1">
                <a:solidFill>
                  <a:srgbClr val="FFFFFF"/>
                </a:solidFill>
                <a:latin typeface="Times New Roman"/>
              </a:rPr>
              <a:t>Nabin</a:t>
            </a:r>
            <a:r>
              <a:rPr lang="en-US" sz="2000" b="1" strike="noStrike" spc="-1" dirty="0">
                <a:solidFill>
                  <a:srgbClr val="FFFFFF"/>
                </a:solidFill>
                <a:latin typeface="Times New Roman"/>
              </a:rPr>
              <a:t> Bhandari[20246/075]</a:t>
            </a:r>
            <a:endParaRPr lang="en-US" sz="2000" b="0" strike="noStrike" spc="-1" dirty="0">
              <a:latin typeface="Arial"/>
            </a:endParaRPr>
          </a:p>
          <a:p>
            <a:pPr marL="343080" indent="-343080">
              <a:lnSpc>
                <a:spcPct val="150000"/>
              </a:lnSpc>
              <a:buNone/>
              <a:tabLst>
                <a:tab pos="0" algn="l"/>
              </a:tabLst>
            </a:pPr>
            <a:r>
              <a:rPr lang="en-US" sz="2000" b="1" strike="noStrike" spc="-1" dirty="0">
                <a:solidFill>
                  <a:srgbClr val="FFFFFF"/>
                </a:solidFill>
                <a:latin typeface="Times New Roman"/>
              </a:rPr>
              <a:t>2. Chetan </a:t>
            </a:r>
            <a:r>
              <a:rPr lang="en-US" sz="2000" b="1" strike="noStrike" spc="-1" dirty="0" err="1">
                <a:solidFill>
                  <a:srgbClr val="FFFFFF"/>
                </a:solidFill>
                <a:latin typeface="Times New Roman"/>
              </a:rPr>
              <a:t>Budhathoki</a:t>
            </a:r>
            <a:r>
              <a:rPr lang="en-US" sz="2000" b="1" strike="noStrike" spc="-1" dirty="0">
                <a:solidFill>
                  <a:srgbClr val="FFFFFF"/>
                </a:solidFill>
                <a:latin typeface="Times New Roman"/>
              </a:rPr>
              <a:t>[20232/075]</a:t>
            </a:r>
            <a:endParaRPr lang="en-US" sz="2000" b="0" strike="noStrike" spc="-1" dirty="0">
              <a:latin typeface="Arial"/>
            </a:endParaRPr>
          </a:p>
          <a:p>
            <a:pPr marL="343080" indent="-343080">
              <a:lnSpc>
                <a:spcPct val="150000"/>
              </a:lnSpc>
              <a:buNone/>
              <a:tabLst>
                <a:tab pos="0" algn="l"/>
              </a:tabLst>
            </a:pPr>
            <a:r>
              <a:rPr lang="en-US" sz="2000" b="1" strike="noStrike" spc="-1" dirty="0">
                <a:solidFill>
                  <a:srgbClr val="FFFFFF"/>
                </a:solidFill>
                <a:latin typeface="Times New Roman"/>
              </a:rPr>
              <a:t>2. Bimal Shrestha[20227/075]</a:t>
            </a:r>
            <a:endParaRPr lang="en-US" sz="2000" b="0" strike="noStrike" spc="-1" dirty="0">
              <a:latin typeface="Arial"/>
            </a:endParaRPr>
          </a:p>
        </p:txBody>
      </p:sp>
      <p:pic>
        <p:nvPicPr>
          <p:cNvPr id="192" name="Picture 9"/>
          <p:cNvPicPr/>
          <p:nvPr/>
        </p:nvPicPr>
        <p:blipFill>
          <a:blip r:embed="rId3"/>
          <a:srcRect r="77503"/>
          <a:stretch/>
        </p:blipFill>
        <p:spPr>
          <a:xfrm>
            <a:off x="-284822" y="-175516"/>
            <a:ext cx="3066273" cy="3203089"/>
          </a:xfrm>
          <a:prstGeom prst="rect">
            <a:avLst/>
          </a:prstGeom>
          <a:ln w="0">
            <a:noFill/>
          </a:ln>
        </p:spPr>
      </p:pic>
      <p:sp>
        <p:nvSpPr>
          <p:cNvPr id="193" name="TextBox 14"/>
          <p:cNvSpPr/>
          <p:nvPr/>
        </p:nvSpPr>
        <p:spPr>
          <a:xfrm>
            <a:off x="3886147" y="1027374"/>
            <a:ext cx="6454440" cy="39865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000" b="1" strike="noStrike" cap="all" spc="-1" dirty="0">
                <a:solidFill>
                  <a:schemeClr val="bg1">
                    <a:lumMod val="95000"/>
                  </a:schemeClr>
                </a:solidFill>
                <a:latin typeface="Times New Roman"/>
              </a:rPr>
              <a:t>Affiliated to TU </a:t>
            </a:r>
            <a:endParaRPr lang="en-US" sz="2000" b="0" strike="noStrike" spc="-1" dirty="0">
              <a:solidFill>
                <a:schemeClr val="bg1">
                  <a:lumMod val="95000"/>
                </a:schemeClr>
              </a:solidFill>
              <a:latin typeface="Arial"/>
            </a:endParaRPr>
          </a:p>
        </p:txBody>
      </p:sp>
      <p:sp>
        <p:nvSpPr>
          <p:cNvPr id="194" name="TextBox 15"/>
          <p:cNvSpPr/>
          <p:nvPr/>
        </p:nvSpPr>
        <p:spPr>
          <a:xfrm>
            <a:off x="3174300" y="1451968"/>
            <a:ext cx="826992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FFFFFF"/>
                </a:solidFill>
                <a:latin typeface="Times New Roman"/>
              </a:rPr>
              <a:t>Department of computer Science and information Technology</a:t>
            </a:r>
            <a:endParaRPr lang="en-US" sz="2400" b="0" strike="noStrike" spc="-1" dirty="0">
              <a:latin typeface="Arial"/>
            </a:endParaRPr>
          </a:p>
          <a:p>
            <a:pPr algn="ctr">
              <a:lnSpc>
                <a:spcPct val="100000"/>
              </a:lnSpc>
              <a:buNone/>
            </a:pPr>
            <a:r>
              <a:rPr lang="en-US" sz="2400" b="1" strike="noStrike" spc="-1" dirty="0" err="1">
                <a:solidFill>
                  <a:srgbClr val="FFFFFF"/>
                </a:solidFill>
                <a:latin typeface="Times New Roman"/>
              </a:rPr>
              <a:t>Dudhpati</a:t>
            </a:r>
            <a:r>
              <a:rPr lang="en-US" sz="2400" b="1" strike="noStrike" spc="-1" dirty="0">
                <a:solidFill>
                  <a:srgbClr val="FFFFFF"/>
                </a:solidFill>
                <a:latin typeface="Times New Roman"/>
              </a:rPr>
              <a:t>, Bhaktapur</a:t>
            </a:r>
            <a:endParaRPr lang="en-US" sz="2400" b="0" strike="noStrike" spc="-1" dirty="0">
              <a:latin typeface="Arial"/>
            </a:endParaRPr>
          </a:p>
        </p:txBody>
      </p:sp>
      <p:sp>
        <p:nvSpPr>
          <p:cNvPr id="195" name="TextBox 16"/>
          <p:cNvSpPr/>
          <p:nvPr/>
        </p:nvSpPr>
        <p:spPr>
          <a:xfrm>
            <a:off x="2685180" y="2831323"/>
            <a:ext cx="6821640" cy="14450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000" b="1" strike="noStrike" cap="all" spc="-1" dirty="0">
                <a:solidFill>
                  <a:srgbClr val="FFFFFF"/>
                </a:solidFill>
                <a:uFillTx/>
                <a:latin typeface="Times New Roman"/>
              </a:rPr>
              <a:t>A project on</a:t>
            </a:r>
          </a:p>
          <a:p>
            <a:pPr algn="ctr">
              <a:lnSpc>
                <a:spcPct val="100000"/>
              </a:lnSpc>
              <a:buNone/>
            </a:pPr>
            <a:r>
              <a:rPr lang="en-US" sz="4400" b="1" strike="noStrike" cap="all" spc="-1" dirty="0">
                <a:solidFill>
                  <a:srgbClr val="FFFFFF"/>
                </a:solidFill>
                <a:uFillTx/>
                <a:latin typeface="Times New Roman"/>
              </a:rPr>
              <a:t>Job Station</a:t>
            </a:r>
            <a:endParaRPr lang="en-US" sz="4400" b="0" strike="noStrike" spc="-1" dirty="0">
              <a:latin typeface="Arial"/>
            </a:endParaRPr>
          </a:p>
          <a:p>
            <a:pPr algn="ctr">
              <a:lnSpc>
                <a:spcPct val="100000"/>
              </a:lnSpc>
              <a:buNone/>
            </a:pPr>
            <a:r>
              <a:rPr lang="en-US" sz="2400" b="1" strike="noStrike" cap="all" spc="-1" dirty="0">
                <a:solidFill>
                  <a:srgbClr val="FFFFFF"/>
                </a:solidFill>
                <a:latin typeface="Times New Roman"/>
              </a:rPr>
              <a:t>A Job Recommendation System </a:t>
            </a:r>
            <a:endParaRPr lang="en-US" sz="2400" b="0" strike="noStrike" spc="-1" dirty="0">
              <a:latin typeface="Arial"/>
            </a:endParaRPr>
          </a:p>
        </p:txBody>
      </p:sp>
      <p:sp>
        <p:nvSpPr>
          <p:cNvPr id="196" name="TextBox 17"/>
          <p:cNvSpPr/>
          <p:nvPr/>
        </p:nvSpPr>
        <p:spPr>
          <a:xfrm>
            <a:off x="8680680" y="5972057"/>
            <a:ext cx="26593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buNone/>
            </a:pPr>
            <a:r>
              <a:rPr lang="en-US" sz="2800" b="0" strike="noStrike" spc="-1" dirty="0">
                <a:solidFill>
                  <a:srgbClr val="FFFFFF"/>
                </a:solidFill>
                <a:latin typeface="Times New Roman"/>
              </a:rPr>
              <a:t>Date: 2080/02/01</a:t>
            </a:r>
            <a:endParaRPr lang="en-US" sz="2800" b="0" strike="noStrike" spc="-1" dirty="0">
              <a:latin typeface="Arial"/>
            </a:endParaRPr>
          </a:p>
        </p:txBody>
      </p:sp>
      <p:sp>
        <p:nvSpPr>
          <p:cNvPr id="197" name="PlaceHolder 1"/>
          <p:cNvSpPr>
            <a:spLocks noGrp="1"/>
          </p:cNvSpPr>
          <p:nvPr>
            <p:ph type="sldNum" idx="16"/>
          </p:nvPr>
        </p:nvSpPr>
        <p:spPr>
          <a:xfrm>
            <a:off x="11340000" y="5591520"/>
            <a:ext cx="810720" cy="5032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D1EAED"/>
                </a:solidFill>
                <a:latin typeface="Constantia"/>
              </a:defRPr>
            </a:lvl1pPr>
          </a:lstStyle>
          <a:p>
            <a:pPr algn="r">
              <a:lnSpc>
                <a:spcPct val="100000"/>
              </a:lnSpc>
              <a:buNone/>
            </a:pPr>
            <a:fld id="{585719AA-8F55-40C8-91A1-18428520238F}" type="slidenum">
              <a:rPr lang="en-US" sz="1200" b="0" strike="noStrike" spc="-1">
                <a:solidFill>
                  <a:srgbClr val="D1EAED"/>
                </a:solidFill>
                <a:latin typeface="Constantia"/>
              </a:rPr>
              <a:t>1</a:t>
            </a:fld>
            <a:endParaRPr lang="en-US" sz="1200" b="0" strike="noStrike" spc="-1">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963360" y="303811"/>
            <a:ext cx="9603000" cy="1049040"/>
          </a:xfrm>
          <a:prstGeom prst="rect">
            <a:avLst/>
          </a:prstGeom>
          <a:noFill/>
          <a:ln w="0">
            <a:noFill/>
          </a:ln>
        </p:spPr>
        <p:txBody>
          <a:bodyPr lIns="0" rIns="0" bIns="0" anchor="b">
            <a:noAutofit/>
          </a:bodyPr>
          <a:lstStyle/>
          <a:p>
            <a:pPr>
              <a:lnSpc>
                <a:spcPct val="100000"/>
              </a:lnSpc>
              <a:buNone/>
            </a:pPr>
            <a:r>
              <a:rPr lang="en-US" sz="4000" b="1" strike="noStrike" spc="-1" dirty="0">
                <a:latin typeface="Times New Roman" panose="02020603050405020304" pitchFamily="18" charset="0"/>
                <a:cs typeface="Times New Roman" panose="02020603050405020304" pitchFamily="18" charset="0"/>
              </a:rPr>
              <a:t>Scope</a:t>
            </a:r>
          </a:p>
        </p:txBody>
      </p:sp>
      <p:sp>
        <p:nvSpPr>
          <p:cNvPr id="208" name="TextBox 3"/>
          <p:cNvSpPr/>
          <p:nvPr/>
        </p:nvSpPr>
        <p:spPr>
          <a:xfrm>
            <a:off x="718938" y="1352851"/>
            <a:ext cx="11581920" cy="536834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gn="just">
              <a:lnSpc>
                <a:spcPct val="150000"/>
              </a:lnSpc>
              <a:spcAft>
                <a:spcPts val="799"/>
              </a:spcAft>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To provide members with job information, online application for jobs.</a:t>
            </a:r>
            <a:endParaRPr lang="en-US" sz="3000" b="0" strike="noStrike" spc="-1" dirty="0">
              <a:latin typeface="Times New Roman" panose="02020603050405020304" pitchFamily="18" charset="0"/>
              <a:cs typeface="Times New Roman" panose="02020603050405020304" pitchFamily="18" charset="0"/>
            </a:endParaRPr>
          </a:p>
          <a:p>
            <a:pPr marL="342900" indent="-342900">
              <a:lnSpc>
                <a:spcPct val="150000"/>
              </a:lnSpc>
              <a:spcAft>
                <a:spcPts val="799"/>
              </a:spcAft>
              <a:buFont typeface="Arial" panose="020B0604020202020204" pitchFamily="34" charset="0"/>
              <a:buChar char="•"/>
            </a:pPr>
            <a:r>
              <a:rPr lang="en-US" sz="3000" b="1" spc="-1" dirty="0">
                <a:solidFill>
                  <a:srgbClr val="000000"/>
                </a:solidFill>
                <a:latin typeface="Times New Roman" panose="02020603050405020304" pitchFamily="18" charset="0"/>
                <a:ea typeface="Calibri"/>
                <a:cs typeface="Times New Roman" panose="02020603050405020304" pitchFamily="18" charset="0"/>
              </a:rPr>
              <a:t>  </a:t>
            </a: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Job seekers can apply for jobs and search jobs as per his/her                        	requirement.</a:t>
            </a:r>
            <a:endParaRPr lang="en-US" sz="3000" b="0" strike="noStrike" spc="-1" dirty="0">
              <a:latin typeface="Times New Roman" panose="02020603050405020304" pitchFamily="18" charset="0"/>
              <a:cs typeface="Times New Roman" panose="02020603050405020304" pitchFamily="18" charset="0"/>
            </a:endParaRPr>
          </a:p>
          <a:p>
            <a:pPr marL="342900" indent="-342900" algn="just">
              <a:lnSpc>
                <a:spcPct val="150000"/>
              </a:lnSpc>
              <a:spcAft>
                <a:spcPts val="799"/>
              </a:spcAft>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Maintain job seeker and employer records.</a:t>
            </a:r>
            <a:endParaRPr lang="en-US" sz="3000" b="0" strike="noStrike" spc="-1" dirty="0">
              <a:latin typeface="Times New Roman" panose="02020603050405020304" pitchFamily="18" charset="0"/>
              <a:cs typeface="Times New Roman" panose="02020603050405020304" pitchFamily="18" charset="0"/>
            </a:endParaRPr>
          </a:p>
          <a:p>
            <a:pPr marL="342900" indent="-342900" algn="just">
              <a:lnSpc>
                <a:spcPct val="150000"/>
              </a:lnSpc>
              <a:spcAft>
                <a:spcPts val="799"/>
              </a:spcAft>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Provide customized job postings.</a:t>
            </a:r>
            <a:endParaRPr lang="en-US" sz="3000" b="0" strike="noStrike" spc="-1" dirty="0">
              <a:latin typeface="Times New Roman" panose="02020603050405020304" pitchFamily="18" charset="0"/>
              <a:cs typeface="Times New Roman" panose="02020603050405020304" pitchFamily="18" charset="0"/>
            </a:endParaRPr>
          </a:p>
          <a:p>
            <a:pPr marL="342900" indent="-342900" algn="just">
              <a:lnSpc>
                <a:spcPct val="150000"/>
              </a:lnSpc>
              <a:spcAft>
                <a:spcPts val="799"/>
              </a:spcAft>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Maintain job posting details.</a:t>
            </a:r>
            <a:endParaRPr lang="en-US" sz="3000" b="0" strike="noStrike" spc="-1" dirty="0">
              <a:latin typeface="Times New Roman" panose="02020603050405020304" pitchFamily="18" charset="0"/>
              <a:cs typeface="Times New Roman" panose="02020603050405020304" pitchFamily="18" charset="0"/>
            </a:endParaRPr>
          </a:p>
          <a:p>
            <a:pPr marL="342900" indent="-342900" algn="just">
              <a:lnSpc>
                <a:spcPct val="150000"/>
              </a:lnSpc>
              <a:spcAft>
                <a:spcPts val="799"/>
              </a:spcAft>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Maintain the job applications lists.</a:t>
            </a:r>
            <a:endParaRPr lang="en-US" sz="3000" b="0" strike="noStrike" spc="-1" dirty="0">
              <a:latin typeface="Times New Roman" panose="02020603050405020304" pitchFamily="18" charset="0"/>
              <a:cs typeface="Times New Roman" panose="02020603050405020304" pitchFamily="18" charset="0"/>
            </a:endParaRPr>
          </a:p>
        </p:txBody>
      </p:sp>
      <p:sp>
        <p:nvSpPr>
          <p:cNvPr id="3" name="PlaceHolder 2"/>
          <p:cNvSpPr>
            <a:spLocks noGrp="1"/>
          </p:cNvSpPr>
          <p:nvPr>
            <p:ph type="sldNum" idx="9"/>
          </p:nvPr>
        </p:nvSpPr>
        <p:spPr/>
        <p:txBody>
          <a:bodyPr/>
          <a:lstStyle/>
          <a:p>
            <a:fld id="{4A4B4928-9AB3-4B0B-B9B6-49478AF677F3}" type="slidenum">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1"/>
          <p:cNvSpPr/>
          <p:nvPr/>
        </p:nvSpPr>
        <p:spPr>
          <a:xfrm>
            <a:off x="1141933" y="1174581"/>
            <a:ext cx="9603000" cy="1049040"/>
          </a:xfrm>
          <a:prstGeom prst="rect">
            <a:avLst/>
          </a:prstGeom>
          <a:noFill/>
          <a:ln w="0">
            <a:noFill/>
          </a:ln>
        </p:spPr>
        <p:style>
          <a:lnRef idx="0">
            <a:scrgbClr r="0" g="0" b="0"/>
          </a:lnRef>
          <a:fillRef idx="0">
            <a:scrgbClr r="0" g="0" b="0"/>
          </a:fillRef>
          <a:effectRef idx="0">
            <a:scrgbClr r="0" g="0" b="0"/>
          </a:effectRef>
          <a:fontRef idx="minor"/>
        </p:style>
        <p:txBody>
          <a:bodyPr lIns="0" rIns="0" bIns="0" anchor="b">
            <a:normAutofit/>
          </a:bodyPr>
          <a:lstStyle/>
          <a:p>
            <a:pPr>
              <a:lnSpc>
                <a:spcPct val="100000"/>
              </a:lnSpc>
              <a:buNone/>
            </a:pPr>
            <a:r>
              <a:rPr lang="en-US" sz="4000" b="1" strike="noStrike" spc="-1" dirty="0">
                <a:solidFill>
                  <a:srgbClr val="000000"/>
                </a:solidFill>
                <a:latin typeface="Times New Roman" panose="02020603050405020304" pitchFamily="18" charset="0"/>
                <a:cs typeface="Times New Roman" panose="02020603050405020304" pitchFamily="18" charset="0"/>
              </a:rPr>
              <a:t>Limitation</a:t>
            </a:r>
            <a:endParaRPr lang="en-US" sz="4000" b="0" strike="noStrike" spc="-1" dirty="0">
              <a:latin typeface="Times New Roman" panose="02020603050405020304" pitchFamily="18" charset="0"/>
              <a:cs typeface="Times New Roman" panose="02020603050405020304" pitchFamily="18" charset="0"/>
            </a:endParaRPr>
          </a:p>
        </p:txBody>
      </p:sp>
      <p:sp>
        <p:nvSpPr>
          <p:cNvPr id="210" name="TextBox 4"/>
          <p:cNvSpPr/>
          <p:nvPr/>
        </p:nvSpPr>
        <p:spPr>
          <a:xfrm>
            <a:off x="536773" y="2324082"/>
            <a:ext cx="10208160" cy="30856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914400" indent="-457200" algn="just">
              <a:lnSpc>
                <a:spcPct val="150000"/>
              </a:lnSpc>
              <a:spcAft>
                <a:spcPts val="799"/>
              </a:spcAft>
              <a:buFont typeface="Arial" panose="020B0604020202020204" pitchFamily="34" charset="0"/>
              <a:buChar char="•"/>
            </a:pPr>
            <a:r>
              <a:rPr lang="en-US" sz="3000" b="0" strike="noStrike" spc="-1" dirty="0">
                <a:solidFill>
                  <a:srgbClr val="000000"/>
                </a:solidFill>
                <a:latin typeface="Times New Roman"/>
                <a:ea typeface="Calibri"/>
              </a:rPr>
              <a:t>Data Scalability</a:t>
            </a:r>
            <a:endParaRPr lang="en-US" sz="3000" b="0" strike="noStrike" spc="-1" dirty="0">
              <a:latin typeface="Arial"/>
            </a:endParaRPr>
          </a:p>
          <a:p>
            <a:pPr marL="914400" indent="-457200" algn="just">
              <a:lnSpc>
                <a:spcPct val="150000"/>
              </a:lnSpc>
              <a:spcAft>
                <a:spcPts val="799"/>
              </a:spcAft>
              <a:buFont typeface="Arial" panose="020B0604020202020204" pitchFamily="34" charset="0"/>
              <a:buChar char="•"/>
            </a:pPr>
            <a:r>
              <a:rPr lang="en-US" sz="3000" b="0" strike="noStrike" spc="-1" dirty="0">
                <a:solidFill>
                  <a:srgbClr val="000000"/>
                </a:solidFill>
                <a:latin typeface="Times New Roman"/>
                <a:ea typeface="Calibri"/>
              </a:rPr>
              <a:t>Cold start Problems</a:t>
            </a:r>
            <a:endParaRPr lang="en-US" sz="3000" spc="-1" dirty="0">
              <a:latin typeface="Arial"/>
            </a:endParaRPr>
          </a:p>
          <a:p>
            <a:pPr marL="914400" indent="-457200" algn="just">
              <a:lnSpc>
                <a:spcPct val="150000"/>
              </a:lnSpc>
              <a:spcAft>
                <a:spcPts val="799"/>
              </a:spcAft>
              <a:buFont typeface="Arial" panose="020B0604020202020204" pitchFamily="34" charset="0"/>
              <a:buChar char="•"/>
            </a:pPr>
            <a:r>
              <a:rPr lang="en-US" sz="3000" b="0" strike="noStrike" spc="-1" dirty="0">
                <a:solidFill>
                  <a:srgbClr val="000000"/>
                </a:solidFill>
                <a:latin typeface="Times New Roman"/>
                <a:ea typeface="Calibri"/>
              </a:rPr>
              <a:t>Limited data</a:t>
            </a:r>
            <a:endParaRPr lang="en-US" sz="3000" spc="-1" dirty="0">
              <a:latin typeface="Arial"/>
            </a:endParaRPr>
          </a:p>
          <a:p>
            <a:pPr marL="914400" indent="-457200" algn="just">
              <a:lnSpc>
                <a:spcPct val="150000"/>
              </a:lnSpc>
              <a:spcAft>
                <a:spcPts val="799"/>
              </a:spcAft>
              <a:buFont typeface="Arial" panose="020B0604020202020204" pitchFamily="34" charset="0"/>
              <a:buChar char="•"/>
            </a:pPr>
            <a:r>
              <a:rPr lang="en-US" sz="3000" b="0" strike="noStrike" spc="-1" dirty="0">
                <a:solidFill>
                  <a:srgbClr val="000000"/>
                </a:solidFill>
                <a:latin typeface="Times New Roman"/>
                <a:ea typeface="Calibri"/>
              </a:rPr>
              <a:t>Inability to handle context.	</a:t>
            </a:r>
            <a:r>
              <a:rPr lang="en-US" sz="2200" b="0" strike="noStrike" spc="-1" dirty="0">
                <a:solidFill>
                  <a:srgbClr val="000000"/>
                </a:solidFill>
                <a:latin typeface="Times New Roman"/>
                <a:ea typeface="Calibri"/>
              </a:rPr>
              <a:t>	</a:t>
            </a:r>
            <a:endParaRPr lang="en-US" sz="2200" b="0" strike="noStrike" spc="-1" dirty="0">
              <a:latin typeface="Arial"/>
            </a:endParaRPr>
          </a:p>
        </p:txBody>
      </p:sp>
      <p:sp>
        <p:nvSpPr>
          <p:cNvPr id="2" name="PlaceHolder 1"/>
          <p:cNvSpPr>
            <a:spLocks noGrp="1"/>
          </p:cNvSpPr>
          <p:nvPr>
            <p:ph type="sldNum" idx="9"/>
          </p:nvPr>
        </p:nvSpPr>
        <p:spPr/>
        <p:txBody>
          <a:bodyPr/>
          <a:lstStyle/>
          <a:p>
            <a:fld id="{8A176BCB-95F7-4E00-97ED-E9E62BDF9F65}" type="slidenum">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110223" y="878331"/>
            <a:ext cx="10972440" cy="1142640"/>
          </a:xfrm>
          <a:prstGeom prst="rect">
            <a:avLst/>
          </a:prstGeom>
          <a:noFill/>
          <a:ln w="0">
            <a:noFill/>
          </a:ln>
        </p:spPr>
        <p:txBody>
          <a:bodyPr lIns="0" tIns="45000" rIns="0" bIns="0" anchor="b">
            <a:noAutofit/>
          </a:bodyPr>
          <a:lstStyle/>
          <a:p>
            <a:pPr>
              <a:lnSpc>
                <a:spcPct val="100000"/>
              </a:lnSpc>
              <a:buNone/>
            </a:pPr>
            <a:r>
              <a:rPr lang="en-US" sz="4000" b="1" strike="noStrike" spc="-1" dirty="0">
                <a:solidFill>
                  <a:srgbClr val="000000"/>
                </a:solidFill>
                <a:latin typeface="Times New Roman"/>
              </a:rPr>
              <a:t>Requirement Analysis</a:t>
            </a:r>
            <a:endParaRPr lang="en-US" sz="4000" b="0" strike="noStrike" spc="-1" dirty="0">
              <a:solidFill>
                <a:srgbClr val="000000"/>
              </a:solidFill>
              <a:latin typeface="Constantia"/>
            </a:endParaRPr>
          </a:p>
        </p:txBody>
      </p:sp>
      <p:sp>
        <p:nvSpPr>
          <p:cNvPr id="212" name="PlaceHolder 2"/>
          <p:cNvSpPr>
            <a:spLocks noGrp="1"/>
          </p:cNvSpPr>
          <p:nvPr>
            <p:ph/>
          </p:nvPr>
        </p:nvSpPr>
        <p:spPr>
          <a:xfrm>
            <a:off x="1001366" y="2150100"/>
            <a:ext cx="10972440" cy="4388760"/>
          </a:xfrm>
          <a:prstGeom prst="rect">
            <a:avLst/>
          </a:prstGeom>
          <a:noFill/>
          <a:ln w="0">
            <a:noFill/>
          </a:ln>
        </p:spPr>
        <p:txBody>
          <a:bodyPr lIns="90000" tIns="45000" rIns="90000" bIns="45000" anchor="t">
            <a:noAutofit/>
          </a:bodyPr>
          <a:lstStyle/>
          <a:p>
            <a:pPr>
              <a:lnSpc>
                <a:spcPct val="150000"/>
              </a:lnSpc>
              <a:spcBef>
                <a:spcPts val="561"/>
              </a:spcBef>
              <a:buClr>
                <a:srgbClr val="0BD0D9"/>
              </a:buClr>
              <a:buSzPct val="95000"/>
            </a:pPr>
            <a:r>
              <a:rPr lang="en-US" sz="3000" b="0" strike="noStrike" spc="-1" dirty="0">
                <a:latin typeface="Times New Roman" panose="02020603050405020304" pitchFamily="18" charset="0"/>
                <a:cs typeface="Times New Roman" panose="02020603050405020304" pitchFamily="18" charset="0"/>
              </a:rPr>
              <a:t>It is the process of analyzing, gathering, refining and documenting system requirements.</a:t>
            </a:r>
          </a:p>
          <a:p>
            <a:pPr>
              <a:lnSpc>
                <a:spcPct val="150000"/>
              </a:lnSpc>
              <a:spcBef>
                <a:spcPts val="561"/>
              </a:spcBef>
              <a:buClr>
                <a:srgbClr val="0BD0D9"/>
              </a:buClr>
              <a:buSzPct val="95000"/>
            </a:pPr>
            <a:r>
              <a:rPr lang="en-US" sz="3000" b="0" strike="noStrike" spc="-1" dirty="0">
                <a:latin typeface="Times New Roman" panose="02020603050405020304" pitchFamily="18" charset="0"/>
                <a:cs typeface="Times New Roman" panose="02020603050405020304" pitchFamily="18" charset="0"/>
              </a:rPr>
              <a:t>This requirements determine what the system should do.</a:t>
            </a:r>
          </a:p>
          <a:p>
            <a:pPr>
              <a:lnSpc>
                <a:spcPct val="150000"/>
              </a:lnSpc>
              <a:spcBef>
                <a:spcPts val="519"/>
              </a:spcBef>
              <a:buClr>
                <a:srgbClr val="04617B"/>
              </a:buClr>
              <a:buSzPct val="95000"/>
            </a:pPr>
            <a:r>
              <a:rPr lang="en-US" sz="3000" b="0" strike="noStrike" spc="-1" dirty="0">
                <a:latin typeface="Times New Roman" panose="02020603050405020304" pitchFamily="18" charset="0"/>
                <a:cs typeface="Times New Roman" panose="02020603050405020304" pitchFamily="18" charset="0"/>
              </a:rPr>
              <a:t>The requirements are categorized into two types: </a:t>
            </a:r>
            <a:r>
              <a:rPr lang="en-US" sz="3000" b="1" strike="noStrike" spc="-1" dirty="0">
                <a:latin typeface="Constantia"/>
              </a:rPr>
              <a:t>Functional Requirements</a:t>
            </a:r>
            <a:r>
              <a:rPr lang="en-US" sz="3000" b="0" strike="noStrike" spc="-1" dirty="0">
                <a:latin typeface="Constantia"/>
              </a:rPr>
              <a:t> and </a:t>
            </a:r>
            <a:r>
              <a:rPr lang="en-US" sz="3000" b="1" strike="noStrike" spc="-1" dirty="0">
                <a:latin typeface="Constantia"/>
              </a:rPr>
              <a:t>Non Functional Requirements</a:t>
            </a:r>
            <a:endParaRPr lang="en-US" sz="3000" b="0" strike="noStrike" spc="-1" dirty="0">
              <a:latin typeface="Constantia"/>
            </a:endParaRPr>
          </a:p>
          <a:p>
            <a:pPr marL="0" indent="0">
              <a:lnSpc>
                <a:spcPct val="100000"/>
              </a:lnSpc>
              <a:spcBef>
                <a:spcPts val="519"/>
              </a:spcBef>
              <a:buNone/>
            </a:pPr>
            <a:endParaRPr lang="en-US" sz="2600" b="0" strike="noStrike" spc="-1" dirty="0">
              <a:solidFill>
                <a:srgbClr val="000000"/>
              </a:solidFill>
              <a:latin typeface="Constantia"/>
            </a:endParaRPr>
          </a:p>
        </p:txBody>
      </p:sp>
      <p:sp>
        <p:nvSpPr>
          <p:cNvPr id="4" name="PlaceHolder 3"/>
          <p:cNvSpPr>
            <a:spLocks noGrp="1"/>
          </p:cNvSpPr>
          <p:nvPr>
            <p:ph type="sldNum" idx="6"/>
          </p:nvPr>
        </p:nvSpPr>
        <p:spPr/>
        <p:txBody>
          <a:bodyPr/>
          <a:lstStyle/>
          <a:p>
            <a:fld id="{5C5D22D5-A7B4-40F6-B284-1EA84F041E98}" type="slidenum">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Box 3"/>
          <p:cNvSpPr/>
          <p:nvPr/>
        </p:nvSpPr>
        <p:spPr>
          <a:xfrm>
            <a:off x="727350" y="1000125"/>
            <a:ext cx="9921600" cy="52030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000" b="1" strike="noStrike" spc="-1" dirty="0">
                <a:solidFill>
                  <a:srgbClr val="000000"/>
                </a:solidFill>
                <a:uFillTx/>
                <a:latin typeface="Times New Roman"/>
              </a:rPr>
              <a:t>Functional requirement:</a:t>
            </a:r>
          </a:p>
          <a:p>
            <a:pPr>
              <a:lnSpc>
                <a:spcPct val="100000"/>
              </a:lnSpc>
              <a:buNone/>
            </a:pPr>
            <a:endParaRPr lang="en-US" sz="4000" b="1" strike="noStrike" spc="-1" dirty="0">
              <a:latin typeface="Arial"/>
            </a:endParaRPr>
          </a:p>
          <a:p>
            <a:pPr algn="just">
              <a:lnSpc>
                <a:spcPct val="115000"/>
              </a:lnSpc>
              <a:spcBef>
                <a:spcPts val="201"/>
              </a:spcBef>
              <a:spcAft>
                <a:spcPts val="1001"/>
              </a:spcAft>
              <a:buNone/>
              <a:tabLst>
                <a:tab pos="0" algn="l"/>
              </a:tabLst>
            </a:pPr>
            <a:r>
              <a:rPr lang="en-US" sz="2800" b="1" strike="noStrike" spc="-1" dirty="0">
                <a:solidFill>
                  <a:srgbClr val="000000"/>
                </a:solidFill>
                <a:latin typeface="Times New Roman"/>
                <a:ea typeface="Times New Roman"/>
              </a:rPr>
              <a:t>Our developed system has following functional requirements:</a:t>
            </a:r>
            <a:endParaRPr lang="en-US" sz="2800" b="0" strike="noStrike" spc="-1" dirty="0">
              <a:latin typeface="Arial"/>
            </a:endParaRPr>
          </a:p>
          <a:p>
            <a:pPr marL="285750" indent="-285750" algn="just">
              <a:lnSpc>
                <a:spcPct val="100000"/>
              </a:lnSpc>
              <a:buFont typeface="Arial" panose="020B0604020202020204" pitchFamily="34" charset="0"/>
              <a:buChar char="•"/>
            </a:pPr>
            <a:r>
              <a:rPr lang="en-US" sz="3000" b="0" strike="noStrike" spc="-1" dirty="0">
                <a:solidFill>
                  <a:srgbClr val="000000"/>
                </a:solidFill>
                <a:latin typeface="Times New Roman"/>
              </a:rPr>
              <a:t>User Registration.</a:t>
            </a:r>
            <a:endParaRPr lang="en-US" sz="3000" b="0" strike="noStrike" spc="-1" dirty="0">
              <a:latin typeface="Arial"/>
            </a:endParaRPr>
          </a:p>
          <a:p>
            <a:pPr marL="285750" indent="-285750" algn="just">
              <a:lnSpc>
                <a:spcPct val="100000"/>
              </a:lnSpc>
              <a:buFont typeface="Arial" panose="020B0604020202020204" pitchFamily="34" charset="0"/>
              <a:buChar char="•"/>
            </a:pPr>
            <a:r>
              <a:rPr lang="en-US" sz="3000" b="0" strike="noStrike" spc="-1" dirty="0">
                <a:solidFill>
                  <a:srgbClr val="000000"/>
                </a:solidFill>
                <a:latin typeface="Times New Roman"/>
              </a:rPr>
              <a:t>Job Search</a:t>
            </a:r>
            <a:endParaRPr lang="en-US" sz="3000" b="0" strike="noStrike" spc="-1" dirty="0">
              <a:latin typeface="Arial"/>
            </a:endParaRPr>
          </a:p>
          <a:p>
            <a:pPr marL="285750" indent="-285750" algn="just">
              <a:buFont typeface="Arial" panose="020B0604020202020204" pitchFamily="34" charset="0"/>
              <a:buChar char="•"/>
            </a:pPr>
            <a:r>
              <a:rPr lang="en-US" sz="3000" b="0" strike="noStrike" spc="-1" dirty="0">
                <a:solidFill>
                  <a:srgbClr val="000000"/>
                </a:solidFill>
                <a:latin typeface="Times New Roman"/>
              </a:rPr>
              <a:t>Employer Registration and Job Posting</a:t>
            </a:r>
          </a:p>
          <a:p>
            <a:pPr marL="285750" indent="-285750" algn="just">
              <a:buFont typeface="Arial" panose="020B0604020202020204" pitchFamily="34" charset="0"/>
              <a:buChar char="•"/>
            </a:pPr>
            <a:r>
              <a:rPr lang="en-US" sz="3000" b="0" strike="noStrike" spc="-1" dirty="0">
                <a:solidFill>
                  <a:srgbClr val="000000"/>
                </a:solidFill>
                <a:latin typeface="Times New Roman"/>
              </a:rPr>
              <a:t>Job Matching</a:t>
            </a:r>
          </a:p>
          <a:p>
            <a:pPr marL="285750" indent="-285750" algn="just">
              <a:buFont typeface="Arial" panose="020B0604020202020204" pitchFamily="34" charset="0"/>
              <a:buChar char="•"/>
            </a:pPr>
            <a:r>
              <a:rPr lang="en-US" sz="3000" spc="-1" dirty="0">
                <a:solidFill>
                  <a:srgbClr val="000000"/>
                </a:solidFill>
                <a:latin typeface="Times New Roman"/>
              </a:rPr>
              <a:t>Apply Jobs</a:t>
            </a:r>
            <a:endParaRPr lang="en-US" sz="3000" b="0" strike="noStrike" spc="-1" dirty="0">
              <a:latin typeface="Arial"/>
            </a:endParaRPr>
          </a:p>
          <a:p>
            <a:pPr marL="285750" indent="-285750" algn="just">
              <a:lnSpc>
                <a:spcPct val="100000"/>
              </a:lnSpc>
              <a:buFont typeface="Arial" panose="020B0604020202020204" pitchFamily="34" charset="0"/>
              <a:buChar char="•"/>
            </a:pPr>
            <a:r>
              <a:rPr lang="en-US" sz="3000" b="0" strike="noStrike" spc="-1" dirty="0">
                <a:solidFill>
                  <a:srgbClr val="000000"/>
                </a:solidFill>
                <a:latin typeface="Times New Roman"/>
              </a:rPr>
              <a:t>Feedback and Evaluation</a:t>
            </a:r>
            <a:endParaRPr lang="en-US" sz="3000" b="0" strike="noStrike" spc="-1" dirty="0">
              <a:latin typeface="Arial"/>
            </a:endParaRPr>
          </a:p>
          <a:p>
            <a:pPr marL="285750" indent="-285750" algn="just">
              <a:lnSpc>
                <a:spcPct val="100000"/>
              </a:lnSpc>
              <a:buFont typeface="Arial" panose="020B0604020202020204" pitchFamily="34" charset="0"/>
              <a:buChar char="•"/>
            </a:pPr>
            <a:r>
              <a:rPr lang="en-US" sz="3000" b="0" strike="noStrike" spc="-1" dirty="0">
                <a:solidFill>
                  <a:srgbClr val="000000"/>
                </a:solidFill>
                <a:latin typeface="Times New Roman"/>
              </a:rPr>
              <a:t>Admin control</a:t>
            </a:r>
            <a:endParaRPr lang="en-US" sz="3000" b="0" strike="noStrike" spc="-1" dirty="0">
              <a:latin typeface="Arial"/>
            </a:endParaRPr>
          </a:p>
        </p:txBody>
      </p:sp>
      <p:sp>
        <p:nvSpPr>
          <p:cNvPr id="2" name="PlaceHolder 1"/>
          <p:cNvSpPr>
            <a:spLocks noGrp="1"/>
          </p:cNvSpPr>
          <p:nvPr>
            <p:ph type="sldNum" idx="9"/>
          </p:nvPr>
        </p:nvSpPr>
        <p:spPr/>
        <p:txBody>
          <a:bodyPr/>
          <a:lstStyle/>
          <a:p>
            <a:fld id="{DF3931CF-3B5E-4BFC-9332-855EC0976BB7}" type="slidenum">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156400" y="878480"/>
            <a:ext cx="9603000" cy="5979520"/>
          </a:xfrm>
          <a:prstGeom prst="rect">
            <a:avLst/>
          </a:prstGeom>
          <a:noFill/>
          <a:ln w="0">
            <a:noFill/>
          </a:ln>
        </p:spPr>
        <p:txBody>
          <a:bodyPr lIns="0" rIns="0" bIns="0" anchor="b">
            <a:normAutofit fontScale="90000"/>
          </a:bodyPr>
          <a:lstStyle/>
          <a:p>
            <a:pPr>
              <a:lnSpc>
                <a:spcPct val="150000"/>
              </a:lnSpc>
              <a:buNone/>
            </a:pPr>
            <a:r>
              <a:rPr lang="en-US" sz="4000" b="1" strike="noStrike" spc="-1" dirty="0">
                <a:solidFill>
                  <a:srgbClr val="050505"/>
                </a:solidFill>
                <a:latin typeface="Times New Roman"/>
              </a:rPr>
              <a:t>Job Seekers Module</a:t>
            </a:r>
            <a:br>
              <a:rPr lang="en-US" sz="5600" b="1" strike="noStrike" spc="-1" dirty="0">
                <a:solidFill>
                  <a:srgbClr val="050505"/>
                </a:solidFill>
                <a:latin typeface="Times New Roman"/>
              </a:rPr>
            </a:br>
            <a:r>
              <a:rPr lang="en-US" sz="3200" b="0" strike="noStrike" spc="-1" dirty="0">
                <a:solidFill>
                  <a:srgbClr val="050505"/>
                </a:solidFill>
                <a:latin typeface="Times New Roman"/>
              </a:rPr>
              <a:t>• Registration / Login</a:t>
            </a:r>
            <a:br>
              <a:rPr sz="3200" dirty="0"/>
            </a:br>
            <a:r>
              <a:rPr lang="en-US" sz="3200" b="0" strike="noStrike" spc="-1" dirty="0">
                <a:solidFill>
                  <a:srgbClr val="050505"/>
                </a:solidFill>
                <a:latin typeface="Times New Roman"/>
              </a:rPr>
              <a:t>•  Apply for Job</a:t>
            </a:r>
            <a:br>
              <a:rPr sz="3200" dirty="0"/>
            </a:br>
            <a:r>
              <a:rPr lang="en-US" sz="3200" b="0" strike="noStrike" spc="-1" dirty="0">
                <a:solidFill>
                  <a:srgbClr val="050505"/>
                </a:solidFill>
                <a:latin typeface="Times New Roman"/>
              </a:rPr>
              <a:t>• Forgot Password </a:t>
            </a:r>
            <a:br>
              <a:rPr sz="3200" dirty="0"/>
            </a:br>
            <a:r>
              <a:rPr lang="en-US" sz="3200" b="0" strike="noStrike" spc="-1" dirty="0">
                <a:solidFill>
                  <a:srgbClr val="050505"/>
                </a:solidFill>
                <a:latin typeface="Times New Roman"/>
              </a:rPr>
              <a:t>• Search for Job vacancies</a:t>
            </a:r>
            <a:br>
              <a:rPr sz="3200" dirty="0"/>
            </a:br>
            <a:r>
              <a:rPr lang="en-US" sz="3200" b="0" strike="noStrike" spc="-1" dirty="0">
                <a:solidFill>
                  <a:srgbClr val="050505"/>
                </a:solidFill>
                <a:latin typeface="Times New Roman"/>
              </a:rPr>
              <a:t>• Update Profile</a:t>
            </a:r>
            <a:br>
              <a:rPr sz="3200" dirty="0"/>
            </a:br>
            <a:r>
              <a:rPr lang="en-US" sz="3200" b="0" strike="noStrike" spc="-1" dirty="0">
                <a:solidFill>
                  <a:srgbClr val="050505"/>
                </a:solidFill>
                <a:latin typeface="Times New Roman"/>
              </a:rPr>
              <a:t>• Logout</a:t>
            </a:r>
            <a:br>
              <a:rPr sz="3200" dirty="0"/>
            </a:br>
            <a:r>
              <a:rPr lang="en-US" sz="3200" b="0" strike="noStrike" spc="-1" dirty="0">
                <a:solidFill>
                  <a:srgbClr val="050505"/>
                </a:solidFill>
                <a:latin typeface="Times New Roman"/>
              </a:rPr>
              <a:t>• Send Feedback</a:t>
            </a:r>
            <a:br>
              <a:rPr sz="3200" dirty="0"/>
            </a:br>
            <a:r>
              <a:rPr lang="en-US" sz="3200" b="0" strike="noStrike" spc="-1" dirty="0">
                <a:solidFill>
                  <a:srgbClr val="050505"/>
                </a:solidFill>
                <a:latin typeface="Times New Roman"/>
              </a:rPr>
              <a:t>• View applied jobs</a:t>
            </a:r>
            <a:endParaRPr lang="en-US" sz="3000" b="0" strike="noStrike" spc="-1" dirty="0">
              <a:solidFill>
                <a:srgbClr val="000000"/>
              </a:solidFill>
              <a:latin typeface="Constantia"/>
            </a:endParaRPr>
          </a:p>
        </p:txBody>
      </p:sp>
      <p:sp>
        <p:nvSpPr>
          <p:cNvPr id="3" name="PlaceHolder 2"/>
          <p:cNvSpPr>
            <a:spLocks noGrp="1"/>
          </p:cNvSpPr>
          <p:nvPr>
            <p:ph type="sldNum" idx="9"/>
          </p:nvPr>
        </p:nvSpPr>
        <p:spPr/>
        <p:txBody>
          <a:bodyPr/>
          <a:lstStyle/>
          <a:p>
            <a:fld id="{873D7855-A762-4B7D-A2A4-3453EA55E554}"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547765" y="1073160"/>
            <a:ext cx="11073960" cy="1142640"/>
          </a:xfrm>
          <a:prstGeom prst="rect">
            <a:avLst/>
          </a:prstGeom>
          <a:noFill/>
          <a:ln w="0">
            <a:noFill/>
          </a:ln>
        </p:spPr>
        <p:txBody>
          <a:bodyPr lIns="0" rIns="0" bIns="0" anchor="b">
            <a:noAutofit/>
          </a:bodyPr>
          <a:lstStyle/>
          <a:p>
            <a:pPr>
              <a:lnSpc>
                <a:spcPct val="100000"/>
              </a:lnSpc>
              <a:buNone/>
            </a:pPr>
            <a:r>
              <a:rPr lang="en-US" sz="4000" b="1" strike="noStrike" spc="-1" dirty="0">
                <a:solidFill>
                  <a:srgbClr val="000000"/>
                </a:solidFill>
                <a:latin typeface="Times New Roman"/>
              </a:rPr>
              <a:t>Employers Module</a:t>
            </a:r>
            <a:endParaRPr lang="en-US" sz="4000" b="0" strike="noStrike" spc="-1" dirty="0">
              <a:solidFill>
                <a:srgbClr val="000000"/>
              </a:solidFill>
              <a:latin typeface="Constantia"/>
            </a:endParaRPr>
          </a:p>
        </p:txBody>
      </p:sp>
      <p:sp>
        <p:nvSpPr>
          <p:cNvPr id="216" name="Title 1"/>
          <p:cNvSpPr/>
          <p:nvPr/>
        </p:nvSpPr>
        <p:spPr>
          <a:xfrm>
            <a:off x="1547765" y="862290"/>
            <a:ext cx="9603000" cy="4016520"/>
          </a:xfrm>
          <a:prstGeom prst="rect">
            <a:avLst/>
          </a:prstGeom>
          <a:noFill/>
          <a:ln w="0">
            <a:noFill/>
          </a:ln>
        </p:spPr>
        <p:style>
          <a:lnRef idx="0">
            <a:scrgbClr r="0" g="0" b="0"/>
          </a:lnRef>
          <a:fillRef idx="0">
            <a:scrgbClr r="0" g="0" b="0"/>
          </a:fillRef>
          <a:effectRef idx="0">
            <a:scrgbClr r="0" g="0" b="0"/>
          </a:effectRef>
          <a:fontRef idx="minor"/>
        </p:style>
      </p:sp>
      <p:sp>
        <p:nvSpPr>
          <p:cNvPr id="217" name="Title 1"/>
          <p:cNvSpPr/>
          <p:nvPr/>
        </p:nvSpPr>
        <p:spPr>
          <a:xfrm>
            <a:off x="1344960" y="1316700"/>
            <a:ext cx="9603000" cy="5072760"/>
          </a:xfrm>
          <a:prstGeom prst="rect">
            <a:avLst/>
          </a:prstGeom>
          <a:noFill/>
          <a:ln w="0">
            <a:noFill/>
          </a:ln>
        </p:spPr>
        <p:style>
          <a:lnRef idx="0">
            <a:scrgbClr r="0" g="0" b="0"/>
          </a:lnRef>
          <a:fillRef idx="0">
            <a:scrgbClr r="0" g="0" b="0"/>
          </a:fillRef>
          <a:effectRef idx="0">
            <a:scrgbClr r="0" g="0" b="0"/>
          </a:effectRef>
          <a:fontRef idx="minor"/>
        </p:style>
        <p:txBody>
          <a:bodyPr lIns="0" rIns="0" bIns="0" anchor="b">
            <a:noAutofit/>
          </a:bodyPr>
          <a:lstStyle/>
          <a:p>
            <a:pPr marL="457200" indent="-457200">
              <a:lnSpc>
                <a:spcPct val="100000"/>
              </a:lnSpc>
              <a:buClr>
                <a:srgbClr val="050505"/>
              </a:buClr>
              <a:buFont typeface="Arial"/>
              <a:buChar char="•"/>
            </a:pPr>
            <a:r>
              <a:rPr lang="en-US" sz="3000" b="0" strike="noStrike" spc="-1" dirty="0">
                <a:solidFill>
                  <a:srgbClr val="050505"/>
                </a:solidFill>
                <a:latin typeface="Times New Roman"/>
              </a:rPr>
              <a:t>Registration</a:t>
            </a:r>
            <a:endParaRPr lang="en-US" sz="3000" b="0" strike="noStrike" spc="-1" dirty="0">
              <a:latin typeface="Arial"/>
            </a:endParaRPr>
          </a:p>
          <a:p>
            <a:pPr marL="457200" indent="-457200">
              <a:lnSpc>
                <a:spcPct val="100000"/>
              </a:lnSpc>
              <a:buClr>
                <a:srgbClr val="050505"/>
              </a:buClr>
              <a:buFont typeface="Arial"/>
              <a:buChar char="•"/>
            </a:pPr>
            <a:r>
              <a:rPr lang="en-US" sz="3000" b="0" strike="noStrike" spc="-1" dirty="0">
                <a:solidFill>
                  <a:srgbClr val="050505"/>
                </a:solidFill>
                <a:latin typeface="Times New Roman"/>
              </a:rPr>
              <a:t>Login</a:t>
            </a:r>
            <a:endParaRPr lang="en-US" sz="3000" b="0" strike="noStrike" spc="-1" dirty="0">
              <a:latin typeface="Arial"/>
            </a:endParaRPr>
          </a:p>
          <a:p>
            <a:pPr marL="457200" indent="-457200">
              <a:lnSpc>
                <a:spcPct val="100000"/>
              </a:lnSpc>
              <a:buClr>
                <a:srgbClr val="050505"/>
              </a:buClr>
              <a:buFont typeface="Arial"/>
              <a:buChar char="•"/>
            </a:pPr>
            <a:r>
              <a:rPr lang="en-US" sz="3000" b="0" strike="noStrike" spc="-1" dirty="0">
                <a:solidFill>
                  <a:srgbClr val="050505"/>
                </a:solidFill>
                <a:latin typeface="Times New Roman"/>
              </a:rPr>
              <a:t>View Job applications</a:t>
            </a:r>
            <a:endParaRPr lang="en-US" sz="3000" b="0" strike="noStrike" spc="-1" dirty="0">
              <a:latin typeface="Arial"/>
            </a:endParaRPr>
          </a:p>
          <a:p>
            <a:pPr marL="457200" indent="-457200">
              <a:lnSpc>
                <a:spcPct val="100000"/>
              </a:lnSpc>
              <a:buClr>
                <a:srgbClr val="050505"/>
              </a:buClr>
              <a:buFont typeface="Arial"/>
              <a:buChar char="•"/>
            </a:pPr>
            <a:r>
              <a:rPr lang="en-US" sz="3000" b="0" strike="noStrike" spc="-1" dirty="0">
                <a:solidFill>
                  <a:srgbClr val="050505"/>
                </a:solidFill>
                <a:latin typeface="Times New Roman"/>
              </a:rPr>
              <a:t>Create and view job post</a:t>
            </a:r>
            <a:endParaRPr lang="en-US" sz="3000" b="0" strike="noStrike" spc="-1" dirty="0">
              <a:latin typeface="Arial"/>
            </a:endParaRPr>
          </a:p>
          <a:p>
            <a:pPr marL="457200" indent="-457200">
              <a:lnSpc>
                <a:spcPct val="100000"/>
              </a:lnSpc>
              <a:buClr>
                <a:srgbClr val="050505"/>
              </a:buClr>
              <a:buFont typeface="Arial"/>
              <a:buChar char="•"/>
            </a:pPr>
            <a:r>
              <a:rPr lang="en-US" sz="3000" b="0" strike="noStrike" spc="-1" dirty="0">
                <a:solidFill>
                  <a:srgbClr val="050505"/>
                </a:solidFill>
                <a:latin typeface="Times New Roman"/>
              </a:rPr>
              <a:t>Update profile</a:t>
            </a:r>
            <a:endParaRPr lang="en-US" sz="3000" b="0" strike="noStrike" spc="-1" dirty="0">
              <a:latin typeface="Arial"/>
            </a:endParaRPr>
          </a:p>
          <a:p>
            <a:pPr marL="457200" indent="-457200">
              <a:lnSpc>
                <a:spcPct val="100000"/>
              </a:lnSpc>
              <a:buClr>
                <a:srgbClr val="050505"/>
              </a:buClr>
              <a:buFont typeface="Arial"/>
              <a:buChar char="•"/>
            </a:pPr>
            <a:r>
              <a:rPr lang="en-US" sz="3000" b="0" strike="noStrike" spc="-1" dirty="0">
                <a:solidFill>
                  <a:srgbClr val="050505"/>
                </a:solidFill>
                <a:latin typeface="Times New Roman"/>
              </a:rPr>
              <a:t>Logout</a:t>
            </a:r>
            <a:endParaRPr lang="en-US" sz="3000" b="0" strike="noStrike" spc="-1" dirty="0">
              <a:latin typeface="Arial"/>
            </a:endParaRPr>
          </a:p>
          <a:p>
            <a:pPr marL="457200" indent="-457200">
              <a:lnSpc>
                <a:spcPct val="100000"/>
              </a:lnSpc>
              <a:buClr>
                <a:srgbClr val="050505"/>
              </a:buClr>
              <a:buFont typeface="Arial"/>
              <a:buChar char="•"/>
            </a:pPr>
            <a:r>
              <a:rPr lang="en-US" sz="3000" strike="noStrike" spc="-1" dirty="0">
                <a:solidFill>
                  <a:srgbClr val="050505"/>
                </a:solidFill>
                <a:latin typeface="Times New Roman"/>
              </a:rPr>
              <a:t>Feedback System</a:t>
            </a:r>
            <a:endParaRPr lang="en-US" sz="3000" strike="noStrike" spc="-1" dirty="0">
              <a:latin typeface="Arial"/>
            </a:endParaRPr>
          </a:p>
          <a:p>
            <a:pPr>
              <a:lnSpc>
                <a:spcPct val="100000"/>
              </a:lnSpc>
              <a:buNone/>
            </a:pPr>
            <a:endParaRPr lang="en-US" sz="3200" b="0" strike="noStrike" spc="-1" dirty="0">
              <a:latin typeface="Arial"/>
            </a:endParaRPr>
          </a:p>
        </p:txBody>
      </p:sp>
      <p:sp>
        <p:nvSpPr>
          <p:cNvPr id="3" name="PlaceHolder 2"/>
          <p:cNvSpPr>
            <a:spLocks noGrp="1"/>
          </p:cNvSpPr>
          <p:nvPr>
            <p:ph type="sldNum" idx="9"/>
          </p:nvPr>
        </p:nvSpPr>
        <p:spPr/>
        <p:txBody>
          <a:bodyPr/>
          <a:lstStyle/>
          <a:p>
            <a:fld id="{08F02685-7F40-44B3-99A6-7DE2307BFE67}"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963360" y="973792"/>
            <a:ext cx="9603000" cy="1049040"/>
          </a:xfrm>
          <a:prstGeom prst="rect">
            <a:avLst/>
          </a:prstGeom>
          <a:noFill/>
          <a:ln w="0">
            <a:noFill/>
          </a:ln>
        </p:spPr>
        <p:txBody>
          <a:bodyPr lIns="0" rIns="0" bIns="0" anchor="b">
            <a:noAutofit/>
          </a:bodyPr>
          <a:lstStyle/>
          <a:p>
            <a:pPr>
              <a:lnSpc>
                <a:spcPct val="100000"/>
              </a:lnSpc>
              <a:buNone/>
            </a:pPr>
            <a:r>
              <a:rPr lang="en-US" sz="4000" b="1" strike="noStrike" spc="-1" dirty="0">
                <a:solidFill>
                  <a:srgbClr val="000000"/>
                </a:solidFill>
                <a:latin typeface="Times New Roman"/>
              </a:rPr>
              <a:t>Non functional requirement</a:t>
            </a:r>
            <a:endParaRPr lang="en-US" sz="4000" b="0" strike="noStrike" spc="-1" dirty="0">
              <a:solidFill>
                <a:srgbClr val="000000"/>
              </a:solidFill>
              <a:latin typeface="Constantia"/>
            </a:endParaRPr>
          </a:p>
        </p:txBody>
      </p:sp>
      <p:sp>
        <p:nvSpPr>
          <p:cNvPr id="219" name="TextBox 3"/>
          <p:cNvSpPr/>
          <p:nvPr/>
        </p:nvSpPr>
        <p:spPr>
          <a:xfrm>
            <a:off x="851600" y="2150473"/>
            <a:ext cx="10983240" cy="470752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000" b="0" strike="noStrike" spc="-1" dirty="0">
                <a:solidFill>
                  <a:srgbClr val="000000"/>
                </a:solidFill>
                <a:latin typeface="Times New Roman"/>
              </a:rPr>
              <a:t>The non-functional requirements of the job recommendation system are as below:</a:t>
            </a:r>
            <a:endParaRPr lang="en-US" sz="3000" spc="-1" dirty="0">
              <a:solidFill>
                <a:srgbClr val="000000"/>
              </a:solidFill>
              <a:latin typeface="Arial"/>
            </a:endParaRPr>
          </a:p>
          <a:p>
            <a:pPr marL="457200" indent="-4572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Usability</a:t>
            </a:r>
            <a:endParaRPr lang="en-US" sz="3000" b="0" strike="noStrike" spc="-1" dirty="0">
              <a:latin typeface="Arial"/>
            </a:endParaRPr>
          </a:p>
          <a:p>
            <a:pPr marL="457200" indent="-4572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Performance</a:t>
            </a:r>
            <a:endParaRPr lang="en-US" sz="3000" b="0" strike="noStrike" spc="-1" dirty="0">
              <a:latin typeface="Arial"/>
            </a:endParaRPr>
          </a:p>
          <a:p>
            <a:pPr marL="457200" indent="-4572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Scalability</a:t>
            </a:r>
            <a:endParaRPr lang="en-US" sz="3000" b="0" strike="noStrike" spc="-1" dirty="0">
              <a:latin typeface="Arial"/>
            </a:endParaRPr>
          </a:p>
          <a:p>
            <a:pPr marL="457200" indent="-4572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Reliability</a:t>
            </a:r>
            <a:endParaRPr lang="en-US" sz="3000" b="0" strike="noStrike" spc="-1" dirty="0">
              <a:latin typeface="Arial"/>
            </a:endParaRPr>
          </a:p>
          <a:p>
            <a:pPr marL="457200" indent="-4572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Security</a:t>
            </a:r>
            <a:endParaRPr lang="en-US" sz="3000" b="0" strike="noStrike" spc="-1" dirty="0">
              <a:latin typeface="Arial"/>
            </a:endParaRPr>
          </a:p>
          <a:p>
            <a:pPr marL="457200" indent="-4572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Compatibility</a:t>
            </a:r>
            <a:endParaRPr lang="en-US" sz="3000" b="0" strike="noStrike" spc="-1" dirty="0">
              <a:latin typeface="Arial"/>
            </a:endParaRPr>
          </a:p>
          <a:p>
            <a:pPr marL="457200" indent="-4572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Maintainability</a:t>
            </a:r>
            <a:endParaRPr lang="en-US" sz="3000" b="0" strike="noStrike" spc="-1" dirty="0">
              <a:latin typeface="Arial"/>
            </a:endParaRPr>
          </a:p>
          <a:p>
            <a:pPr marL="457200" indent="-4572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Responsive</a:t>
            </a:r>
            <a:endParaRPr lang="en-US" sz="3000" b="0" strike="noStrike" spc="-1" dirty="0">
              <a:latin typeface="Arial"/>
            </a:endParaRPr>
          </a:p>
        </p:txBody>
      </p:sp>
      <p:sp>
        <p:nvSpPr>
          <p:cNvPr id="3" name="PlaceHolder 2"/>
          <p:cNvSpPr>
            <a:spLocks noGrp="1"/>
          </p:cNvSpPr>
          <p:nvPr>
            <p:ph type="sldNum" idx="9"/>
          </p:nvPr>
        </p:nvSpPr>
        <p:spPr/>
        <p:txBody>
          <a:bodyPr/>
          <a:lstStyle/>
          <a:p>
            <a:fld id="{9C9C6B83-F3BA-4CC7-A807-B83CCB77AAD0}"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251720" y="660600"/>
            <a:ext cx="11073960" cy="1142640"/>
          </a:xfrm>
          <a:prstGeom prst="rect">
            <a:avLst/>
          </a:prstGeom>
          <a:noFill/>
          <a:ln w="0">
            <a:noFill/>
          </a:ln>
        </p:spPr>
        <p:txBody>
          <a:bodyPr lIns="0" rIns="0" bIns="0" anchor="b">
            <a:noAutofit/>
          </a:bodyPr>
          <a:lstStyle/>
          <a:p>
            <a:pPr>
              <a:lnSpc>
                <a:spcPct val="100000"/>
              </a:lnSpc>
              <a:buNone/>
            </a:pPr>
            <a:r>
              <a:rPr lang="en-US" sz="4000" b="1" strike="noStrike" spc="-1" dirty="0">
                <a:solidFill>
                  <a:srgbClr val="000000"/>
                </a:solidFill>
                <a:latin typeface="Times New Roman"/>
              </a:rPr>
              <a:t>Technical Feasibility</a:t>
            </a:r>
            <a:endParaRPr lang="en-US" sz="4000" b="0" strike="noStrike" spc="-1" dirty="0">
              <a:solidFill>
                <a:srgbClr val="000000"/>
              </a:solidFill>
              <a:latin typeface="Constantia"/>
            </a:endParaRPr>
          </a:p>
        </p:txBody>
      </p:sp>
      <p:sp>
        <p:nvSpPr>
          <p:cNvPr id="221" name="TextBox 3"/>
          <p:cNvSpPr/>
          <p:nvPr/>
        </p:nvSpPr>
        <p:spPr>
          <a:xfrm>
            <a:off x="1208760" y="1981920"/>
            <a:ext cx="10983240" cy="346988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50000"/>
              </a:lnSpc>
              <a:buFont typeface="Arial" panose="020B0604020202020204" pitchFamily="34" charset="0"/>
              <a:buChar char="•"/>
              <a:tabLst>
                <a:tab pos="0" algn="l"/>
              </a:tabLst>
            </a:pPr>
            <a:r>
              <a:rPr lang="en-US" sz="3000" b="0" strike="noStrike" spc="-1" dirty="0">
                <a:solidFill>
                  <a:srgbClr val="000000"/>
                </a:solidFill>
                <a:latin typeface="Times New Roman"/>
              </a:rPr>
              <a:t>To develop this portal, we have used different technology such as:</a:t>
            </a:r>
            <a:endParaRPr lang="en-US" sz="3000" b="0" strike="noStrike" spc="-1" dirty="0">
              <a:latin typeface="Arial"/>
            </a:endParaRPr>
          </a:p>
          <a:p>
            <a:pPr marL="457200" indent="-457200">
              <a:lnSpc>
                <a:spcPct val="150000"/>
              </a:lnSpc>
              <a:buClr>
                <a:srgbClr val="04617B"/>
              </a:buClr>
              <a:buFont typeface="Arial"/>
              <a:buChar char="•"/>
              <a:tabLst>
                <a:tab pos="0" algn="l"/>
              </a:tabLst>
            </a:pPr>
            <a:r>
              <a:rPr lang="en-US" sz="3000" b="0" strike="noStrike" spc="-1" dirty="0">
                <a:solidFill>
                  <a:srgbClr val="000000"/>
                </a:solidFill>
                <a:latin typeface="Times New Roman"/>
              </a:rPr>
              <a:t>Front-end Design and User Interface: HTML,CSS, </a:t>
            </a:r>
            <a:r>
              <a:rPr lang="en-US" sz="3000" b="0" strike="noStrike" spc="-1" dirty="0" err="1">
                <a:solidFill>
                  <a:srgbClr val="000000"/>
                </a:solidFill>
                <a:latin typeface="Times New Roman"/>
              </a:rPr>
              <a:t>BootStrap</a:t>
            </a:r>
            <a:r>
              <a:rPr lang="en-US" sz="3000" b="0" strike="noStrike" spc="-1" dirty="0">
                <a:solidFill>
                  <a:srgbClr val="000000"/>
                </a:solidFill>
                <a:latin typeface="Times New Roman"/>
              </a:rPr>
              <a:t>.</a:t>
            </a:r>
            <a:endParaRPr lang="en-US" sz="3000" b="0" strike="noStrike" spc="-1" dirty="0">
              <a:latin typeface="Arial"/>
            </a:endParaRPr>
          </a:p>
          <a:p>
            <a:pPr marL="457200" indent="-457200">
              <a:lnSpc>
                <a:spcPct val="150000"/>
              </a:lnSpc>
              <a:buClr>
                <a:srgbClr val="04617B"/>
              </a:buClr>
              <a:buFont typeface="Arial"/>
              <a:buChar char="•"/>
              <a:tabLst>
                <a:tab pos="0" algn="l"/>
              </a:tabLst>
            </a:pPr>
            <a:r>
              <a:rPr lang="en-US" sz="3000" b="0" strike="noStrike" spc="-1" dirty="0">
                <a:solidFill>
                  <a:srgbClr val="000000"/>
                </a:solidFill>
                <a:latin typeface="Times New Roman"/>
              </a:rPr>
              <a:t>Server: XAMPP</a:t>
            </a:r>
            <a:endParaRPr lang="en-US" sz="3000" b="0" strike="noStrike" spc="-1" dirty="0">
              <a:latin typeface="Arial"/>
            </a:endParaRPr>
          </a:p>
          <a:p>
            <a:pPr marL="457200" indent="-457200">
              <a:lnSpc>
                <a:spcPct val="150000"/>
              </a:lnSpc>
              <a:buClr>
                <a:srgbClr val="04617B"/>
              </a:buClr>
              <a:buFont typeface="Arial"/>
              <a:buChar char="•"/>
              <a:tabLst>
                <a:tab pos="0" algn="l"/>
              </a:tabLst>
            </a:pPr>
            <a:r>
              <a:rPr lang="en-US" sz="3000" b="0" strike="noStrike" spc="-1" dirty="0">
                <a:solidFill>
                  <a:srgbClr val="000000"/>
                </a:solidFill>
                <a:latin typeface="Times New Roman"/>
              </a:rPr>
              <a:t>Back-end: PHP</a:t>
            </a:r>
            <a:endParaRPr lang="en-US" sz="3000" b="0" strike="noStrike" spc="-1" dirty="0">
              <a:latin typeface="Arial"/>
            </a:endParaRPr>
          </a:p>
          <a:p>
            <a:pPr marL="457200" indent="-457200">
              <a:lnSpc>
                <a:spcPct val="150000"/>
              </a:lnSpc>
              <a:buClr>
                <a:srgbClr val="04617B"/>
              </a:buClr>
              <a:buFont typeface="Arial"/>
              <a:buChar char="•"/>
              <a:tabLst>
                <a:tab pos="0" algn="l"/>
              </a:tabLst>
            </a:pPr>
            <a:r>
              <a:rPr lang="en-US" sz="3000" b="0" strike="noStrike" spc="-1" dirty="0">
                <a:solidFill>
                  <a:srgbClr val="000000"/>
                </a:solidFill>
                <a:latin typeface="Times New Roman"/>
              </a:rPr>
              <a:t>Database: MYSQL</a:t>
            </a:r>
            <a:endParaRPr lang="en-US" sz="3000" b="0" strike="noStrike" spc="-1" dirty="0">
              <a:latin typeface="Arial"/>
            </a:endParaRPr>
          </a:p>
        </p:txBody>
      </p:sp>
      <p:sp>
        <p:nvSpPr>
          <p:cNvPr id="3" name="PlaceHolder 2"/>
          <p:cNvSpPr>
            <a:spLocks noGrp="1"/>
          </p:cNvSpPr>
          <p:nvPr>
            <p:ph type="sldNum" idx="9"/>
          </p:nvPr>
        </p:nvSpPr>
        <p:spPr/>
        <p:txBody>
          <a:bodyPr/>
          <a:lstStyle/>
          <a:p>
            <a:fld id="{5201AE4D-7640-46E2-96B4-D5552FD2E359}" type="slidenum">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310520" y="560705"/>
            <a:ext cx="3276720" cy="914400"/>
          </a:xfrm>
          <a:prstGeom prst="rect">
            <a:avLst/>
          </a:prstGeom>
          <a:noFill/>
          <a:ln w="0">
            <a:noFill/>
          </a:ln>
        </p:spPr>
        <p:txBody>
          <a:bodyPr lIns="0" tIns="0" rIns="0" bIns="0" anchor="ctr">
            <a:noAutofit/>
          </a:bodyPr>
          <a:lstStyle/>
          <a:p>
            <a:pPr>
              <a:lnSpc>
                <a:spcPct val="100000"/>
              </a:lnSpc>
              <a:buNone/>
            </a:pPr>
            <a:r>
              <a:rPr lang="en-US" sz="1800" b="1" spc="-1" dirty="0">
                <a:solidFill>
                  <a:srgbClr val="000000"/>
                </a:solidFill>
                <a:latin typeface="Constantia"/>
              </a:rPr>
              <a:t>Process</a:t>
            </a:r>
            <a:r>
              <a:rPr lang="en-US" sz="1800" b="1" strike="noStrike" spc="-1" dirty="0">
                <a:solidFill>
                  <a:srgbClr val="000000"/>
                </a:solidFill>
                <a:latin typeface="Constantia"/>
              </a:rPr>
              <a:t> Modeling using DFD</a:t>
            </a:r>
            <a:br>
              <a:rPr lang="en-US" sz="1800" b="1" strike="noStrike" spc="-1" dirty="0">
                <a:solidFill>
                  <a:srgbClr val="000000"/>
                </a:solidFill>
                <a:latin typeface="Constantia"/>
              </a:rPr>
            </a:br>
            <a:r>
              <a:rPr lang="en-US" sz="2400" b="1" strike="noStrike" spc="-1" dirty="0">
                <a:solidFill>
                  <a:srgbClr val="000000"/>
                </a:solidFill>
                <a:latin typeface="Constantia"/>
              </a:rPr>
              <a:t>2</a:t>
            </a:r>
            <a:r>
              <a:rPr lang="en-US" sz="1800" b="1" strike="noStrike" spc="-1" dirty="0">
                <a:solidFill>
                  <a:srgbClr val="000000"/>
                </a:solidFill>
                <a:latin typeface="Constantia"/>
              </a:rPr>
              <a:t>-Level DFD diagram</a:t>
            </a:r>
            <a:endParaRPr lang="en-US" sz="1800" b="0" strike="noStrike" spc="-1" dirty="0">
              <a:solidFill>
                <a:srgbClr val="000000"/>
              </a:solidFill>
              <a:latin typeface="Constantia"/>
            </a:endParaRPr>
          </a:p>
        </p:txBody>
      </p:sp>
      <p:sp>
        <p:nvSpPr>
          <p:cNvPr id="228" name="TextBox 227"/>
          <p:cNvSpPr txBox="1"/>
          <p:nvPr/>
        </p:nvSpPr>
        <p:spPr>
          <a:xfrm>
            <a:off x="495300" y="1323975"/>
            <a:ext cx="11201400" cy="4973320"/>
          </a:xfrm>
          <a:prstGeom prst="rect">
            <a:avLst/>
          </a:prstGeom>
          <a:blipFill rotWithShape="0">
            <a:blip r:embed="rId2"/>
            <a:stretch/>
          </a:blipFill>
          <a:ln w="0">
            <a:noFill/>
          </a:ln>
        </p:spPr>
        <p:txBody>
          <a:bodyPr lIns="90000" tIns="45000" rIns="90000" bIns="45000" anchor="b" anchorCtr="1">
            <a:noAutofit/>
          </a:bodyPr>
          <a:lstStyle/>
          <a:p>
            <a:pPr algn="r">
              <a:buNone/>
            </a:pPr>
            <a:r>
              <a:rPr lang="en-US" sz="1600" b="0" strike="noStrike" spc="-1">
                <a:latin typeface="Arial"/>
              </a:rPr>
              <a:t>Figure: 2-Level DFD diagram</a:t>
            </a:r>
          </a:p>
        </p:txBody>
      </p:sp>
      <p:sp>
        <p:nvSpPr>
          <p:cNvPr id="3" name="PlaceHolder 2"/>
          <p:cNvSpPr>
            <a:spLocks noGrp="1"/>
          </p:cNvSpPr>
          <p:nvPr>
            <p:ph type="sldNum" idx="9"/>
          </p:nvPr>
        </p:nvSpPr>
        <p:spPr/>
        <p:txBody>
          <a:bodyPr/>
          <a:lstStyle/>
          <a:p>
            <a:fld id="{9BDBE529-CA9D-409C-AA08-2781DCA89B7E}"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Content Placeholder 3"/>
          <p:cNvPicPr/>
          <p:nvPr/>
        </p:nvPicPr>
        <p:blipFill>
          <a:blip r:embed="rId2"/>
          <a:srcRect b="7783"/>
          <a:stretch/>
        </p:blipFill>
        <p:spPr>
          <a:xfrm>
            <a:off x="4809480" y="1145520"/>
            <a:ext cx="5105160" cy="4566960"/>
          </a:xfrm>
          <a:prstGeom prst="rect">
            <a:avLst/>
          </a:prstGeom>
          <a:ln w="0">
            <a:noFill/>
          </a:ln>
          <a:effectLst>
            <a:softEdge rad="112680"/>
          </a:effectLst>
        </p:spPr>
      </p:pic>
      <p:sp>
        <p:nvSpPr>
          <p:cNvPr id="230" name="TextBox 5"/>
          <p:cNvSpPr/>
          <p:nvPr/>
        </p:nvSpPr>
        <p:spPr>
          <a:xfrm>
            <a:off x="677120" y="1145520"/>
            <a:ext cx="660528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000" b="1" strike="noStrike" spc="-1" dirty="0">
                <a:solidFill>
                  <a:srgbClr val="000000"/>
                </a:solidFill>
                <a:latin typeface="Times New Roman"/>
              </a:rPr>
              <a:t>Flow Chart of Employer:</a:t>
            </a:r>
            <a:endParaRPr lang="en-US" sz="4000" b="0" strike="noStrike" spc="-1" dirty="0">
              <a:latin typeface="Arial"/>
            </a:endParaRPr>
          </a:p>
        </p:txBody>
      </p:sp>
      <p:sp>
        <p:nvSpPr>
          <p:cNvPr id="232" name="Rectangle 8"/>
          <p:cNvSpPr/>
          <p:nvPr/>
        </p:nvSpPr>
        <p:spPr>
          <a:xfrm>
            <a:off x="6662160" y="4285440"/>
            <a:ext cx="2612160" cy="52164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233" name="TextBox 4"/>
          <p:cNvSpPr/>
          <p:nvPr/>
        </p:nvSpPr>
        <p:spPr>
          <a:xfrm>
            <a:off x="6973560" y="4346640"/>
            <a:ext cx="660528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0" strike="noStrike" spc="-1">
                <a:solidFill>
                  <a:srgbClr val="000000"/>
                </a:solidFill>
                <a:latin typeface="Constantia"/>
              </a:rPr>
              <a:t>See job applicant</a:t>
            </a:r>
            <a:endParaRPr lang="en-US" sz="2000" b="0" strike="noStrike" spc="-1">
              <a:latin typeface="Arial"/>
            </a:endParaRPr>
          </a:p>
        </p:txBody>
      </p:sp>
      <p:sp>
        <p:nvSpPr>
          <p:cNvPr id="2" name="PlaceHolder 1"/>
          <p:cNvSpPr>
            <a:spLocks noGrp="1"/>
          </p:cNvSpPr>
          <p:nvPr>
            <p:ph type="sldNum" idx="9"/>
          </p:nvPr>
        </p:nvSpPr>
        <p:spPr/>
        <p:txBody>
          <a:bodyPr/>
          <a:lstStyle/>
          <a:p>
            <a:fld id="{7FA247DE-7443-4DFB-876D-42D96C7FB767}"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274040" y="654480"/>
            <a:ext cx="9603000" cy="1049040"/>
          </a:xfrm>
          <a:prstGeom prst="rect">
            <a:avLst/>
          </a:prstGeom>
          <a:noFill/>
          <a:ln w="0">
            <a:noFill/>
          </a:ln>
        </p:spPr>
        <p:txBody>
          <a:bodyPr lIns="0" tIns="45000" rIns="0" bIns="0" anchor="b">
            <a:noAutofit/>
          </a:bodyPr>
          <a:lstStyle/>
          <a:p>
            <a:pPr>
              <a:lnSpc>
                <a:spcPct val="100000"/>
              </a:lnSpc>
              <a:buNone/>
            </a:pPr>
            <a:r>
              <a:rPr lang="en-US" sz="5000" b="0" strike="noStrike" spc="-1">
                <a:solidFill>
                  <a:srgbClr val="04617B"/>
                </a:solidFill>
                <a:latin typeface="Calibri"/>
              </a:rPr>
              <a:t> </a:t>
            </a:r>
            <a:r>
              <a:rPr lang="en-US" sz="5000" b="0" u="sng" strike="noStrike" spc="-1">
                <a:solidFill>
                  <a:srgbClr val="04617B"/>
                </a:solidFill>
                <a:uFillTx/>
                <a:latin typeface="Calibri"/>
              </a:rPr>
              <a:t>Table of Content</a:t>
            </a:r>
            <a:endParaRPr lang="en-US" sz="5000" b="0" strike="noStrike" spc="-1">
              <a:solidFill>
                <a:srgbClr val="000000"/>
              </a:solidFill>
              <a:latin typeface="Constantia"/>
            </a:endParaRPr>
          </a:p>
        </p:txBody>
      </p:sp>
      <p:sp>
        <p:nvSpPr>
          <p:cNvPr id="199" name="PlaceHolder 2"/>
          <p:cNvSpPr>
            <a:spLocks noGrp="1"/>
          </p:cNvSpPr>
          <p:nvPr>
            <p:ph type="sldNum" idx="17"/>
          </p:nvPr>
        </p:nvSpPr>
        <p:spPr>
          <a:xfrm>
            <a:off x="11275560" y="5586480"/>
            <a:ext cx="810720" cy="5032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35C75"/>
                </a:solidFill>
                <a:latin typeface="Constantia"/>
              </a:defRPr>
            </a:lvl1pPr>
          </a:lstStyle>
          <a:p>
            <a:pPr algn="r">
              <a:lnSpc>
                <a:spcPct val="100000"/>
              </a:lnSpc>
              <a:buNone/>
            </a:pPr>
            <a:fld id="{265B7524-8EE5-48C8-9CDA-B727A706D5B6}" type="slidenum">
              <a:rPr lang="en-US" sz="1200" b="0" strike="noStrike" spc="-1">
                <a:solidFill>
                  <a:srgbClr val="035C75"/>
                </a:solidFill>
                <a:latin typeface="Constantia"/>
              </a:rPr>
              <a:t>2</a:t>
            </a:fld>
            <a:endParaRPr lang="en-US" sz="1200" b="0" strike="noStrike" spc="-1">
              <a:latin typeface="Times New Roman"/>
            </a:endParaRPr>
          </a:p>
        </p:txBody>
      </p:sp>
      <p:sp>
        <p:nvSpPr>
          <p:cNvPr id="200" name="TextBox 4"/>
          <p:cNvSpPr/>
          <p:nvPr/>
        </p:nvSpPr>
        <p:spPr>
          <a:xfrm>
            <a:off x="1274040" y="1951560"/>
            <a:ext cx="9807480" cy="444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Introduction</a:t>
            </a:r>
            <a:endParaRPr lang="en-US" sz="2200" b="0" strike="noStrike" spc="-1" dirty="0">
              <a:latin typeface="Arial"/>
            </a:endParaRPr>
          </a:p>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Problem statement</a:t>
            </a:r>
            <a:endParaRPr lang="en-US" sz="2200" b="0" strike="noStrike" spc="-1" dirty="0">
              <a:latin typeface="Arial"/>
            </a:endParaRPr>
          </a:p>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Objective</a:t>
            </a:r>
            <a:endParaRPr lang="en-US" sz="2200" b="0" strike="noStrike" spc="-1" dirty="0">
              <a:latin typeface="Arial"/>
            </a:endParaRPr>
          </a:p>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Scope and Limitation</a:t>
            </a:r>
            <a:endParaRPr lang="en-US" sz="2200" b="0" strike="noStrike" spc="-1" dirty="0">
              <a:latin typeface="Arial"/>
            </a:endParaRPr>
          </a:p>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Requirement Analysis </a:t>
            </a:r>
            <a:endParaRPr lang="en-US" sz="2200" b="0" strike="noStrike" spc="-1" dirty="0">
              <a:latin typeface="Arial"/>
            </a:endParaRPr>
          </a:p>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Process Model:</a:t>
            </a:r>
            <a:endParaRPr lang="en-US" sz="2200" b="0" strike="noStrike" spc="-1" dirty="0">
              <a:latin typeface="Arial"/>
            </a:endParaRPr>
          </a:p>
          <a:p>
            <a:pPr marL="857160" lvl="1" indent="-399960" algn="just">
              <a:lnSpc>
                <a:spcPct val="100000"/>
              </a:lnSpc>
              <a:buClr>
                <a:srgbClr val="000000"/>
              </a:buClr>
              <a:buFont typeface="StarSymbol"/>
              <a:buAutoNum type="romanUcPeriod"/>
            </a:pPr>
            <a:r>
              <a:rPr lang="en-US" sz="2200" b="1" strike="noStrike" spc="-1" dirty="0">
                <a:solidFill>
                  <a:srgbClr val="000000"/>
                </a:solidFill>
                <a:latin typeface="Times New Roman"/>
              </a:rPr>
              <a:t>Dataflow Diagram</a:t>
            </a:r>
            <a:endParaRPr lang="en-US" sz="2200" b="0" strike="noStrike" spc="-1" dirty="0">
              <a:latin typeface="Arial"/>
            </a:endParaRPr>
          </a:p>
          <a:p>
            <a:pPr marL="857160" lvl="1" indent="-399960" algn="just">
              <a:lnSpc>
                <a:spcPct val="100000"/>
              </a:lnSpc>
              <a:buClr>
                <a:srgbClr val="000000"/>
              </a:buClr>
              <a:buFont typeface="StarSymbol"/>
              <a:buAutoNum type="romanUcPeriod"/>
            </a:pPr>
            <a:r>
              <a:rPr lang="en-US" sz="2200" b="1" strike="noStrike" spc="-1" dirty="0">
                <a:solidFill>
                  <a:srgbClr val="000000"/>
                </a:solidFill>
                <a:latin typeface="Times New Roman"/>
              </a:rPr>
              <a:t>Flow Chart</a:t>
            </a:r>
            <a:endParaRPr lang="en-US" sz="2200" b="0" strike="noStrike" spc="-1" dirty="0">
              <a:latin typeface="Arial"/>
            </a:endParaRPr>
          </a:p>
          <a:p>
            <a:pPr marL="857160" lvl="1" indent="-399960" algn="just">
              <a:lnSpc>
                <a:spcPct val="100000"/>
              </a:lnSpc>
              <a:buClr>
                <a:srgbClr val="000000"/>
              </a:buClr>
              <a:buFont typeface="StarSymbol"/>
              <a:buAutoNum type="romanUcPeriod"/>
            </a:pPr>
            <a:r>
              <a:rPr lang="en-US" sz="2200" b="1" strike="noStrike" spc="-1" dirty="0">
                <a:solidFill>
                  <a:srgbClr val="000000"/>
                </a:solidFill>
                <a:latin typeface="Times New Roman"/>
              </a:rPr>
              <a:t>ER Diagram</a:t>
            </a:r>
            <a:endParaRPr lang="en-US" sz="2200" b="0" strike="noStrike" spc="-1" dirty="0">
              <a:latin typeface="Arial"/>
            </a:endParaRPr>
          </a:p>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Implementation  tool </a:t>
            </a:r>
            <a:endParaRPr lang="en-US" sz="2200" b="0" strike="noStrike" spc="-1" dirty="0">
              <a:latin typeface="Arial"/>
            </a:endParaRPr>
          </a:p>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Testing</a:t>
            </a:r>
            <a:endParaRPr lang="en-US" sz="2200" b="0" strike="noStrike" spc="-1" dirty="0">
              <a:latin typeface="Arial"/>
            </a:endParaRPr>
          </a:p>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Conclusion</a:t>
            </a:r>
            <a:endParaRPr lang="en-US" sz="2200" b="0" strike="noStrike" spc="-1" dirty="0">
              <a:latin typeface="Arial"/>
            </a:endParaRPr>
          </a:p>
          <a:p>
            <a:pPr indent="-216000" algn="just">
              <a:lnSpc>
                <a:spcPct val="100000"/>
              </a:lnSpc>
              <a:buClr>
                <a:srgbClr val="000000"/>
              </a:buClr>
              <a:buFont typeface="StarSymbol"/>
              <a:buAutoNum type="arabicPeriod"/>
            </a:pPr>
            <a:r>
              <a:rPr lang="en-US" sz="2200" b="1" strike="noStrike" spc="-1" dirty="0">
                <a:solidFill>
                  <a:srgbClr val="000000"/>
                </a:solidFill>
                <a:latin typeface="Times New Roman"/>
              </a:rPr>
              <a:t>Future Remediation</a:t>
            </a:r>
            <a:endParaRPr lang="en-US" sz="22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Content Placeholder 3"/>
          <p:cNvPicPr/>
          <p:nvPr/>
        </p:nvPicPr>
        <p:blipFill>
          <a:blip r:embed="rId2"/>
          <a:stretch/>
        </p:blipFill>
        <p:spPr>
          <a:xfrm>
            <a:off x="6126480" y="1150960"/>
            <a:ext cx="4112280" cy="4908960"/>
          </a:xfrm>
          <a:prstGeom prst="rect">
            <a:avLst/>
          </a:prstGeom>
          <a:ln w="0">
            <a:noFill/>
          </a:ln>
          <a:effectLst>
            <a:softEdge rad="112680"/>
          </a:effectLst>
        </p:spPr>
      </p:pic>
      <p:sp>
        <p:nvSpPr>
          <p:cNvPr id="234" name="TextBox 5"/>
          <p:cNvSpPr/>
          <p:nvPr/>
        </p:nvSpPr>
        <p:spPr>
          <a:xfrm>
            <a:off x="745560" y="991440"/>
            <a:ext cx="660528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000" b="1" strike="noStrike" spc="-1" dirty="0">
                <a:solidFill>
                  <a:srgbClr val="000000"/>
                </a:solidFill>
                <a:latin typeface="Times New Roman"/>
              </a:rPr>
              <a:t>Flow chart of job seekers:</a:t>
            </a:r>
            <a:endParaRPr lang="en-US" sz="4000" b="0" strike="noStrike" spc="-1" dirty="0">
              <a:latin typeface="Arial"/>
            </a:endParaRPr>
          </a:p>
        </p:txBody>
      </p:sp>
      <p:sp>
        <p:nvSpPr>
          <p:cNvPr id="2" name="PlaceHolder 1"/>
          <p:cNvSpPr>
            <a:spLocks noGrp="1"/>
          </p:cNvSpPr>
          <p:nvPr>
            <p:ph type="sldNum" idx="9"/>
          </p:nvPr>
        </p:nvSpPr>
        <p:spPr/>
        <p:txBody>
          <a:bodyPr/>
          <a:lstStyle/>
          <a:p>
            <a:fld id="{54D875AE-E4A3-4A48-A781-74325DC6D67F}" type="slidenum">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43FA97-84A7-4F0F-B7B0-524E49542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85" y="1143360"/>
            <a:ext cx="11460515" cy="5577840"/>
          </a:xfrm>
          <a:prstGeom prst="rect">
            <a:avLst/>
          </a:prstGeom>
        </p:spPr>
      </p:pic>
      <p:sp>
        <p:nvSpPr>
          <p:cNvPr id="236" name="PlaceHolder 1"/>
          <p:cNvSpPr>
            <a:spLocks noGrp="1"/>
          </p:cNvSpPr>
          <p:nvPr>
            <p:ph type="title"/>
          </p:nvPr>
        </p:nvSpPr>
        <p:spPr>
          <a:xfrm>
            <a:off x="731485" y="1529440"/>
            <a:ext cx="4868420" cy="1000125"/>
          </a:xfrm>
          <a:prstGeom prst="rect">
            <a:avLst/>
          </a:prstGeom>
          <a:noFill/>
          <a:ln w="0">
            <a:noFill/>
          </a:ln>
        </p:spPr>
        <p:txBody>
          <a:bodyPr lIns="0" rIns="0" bIns="0" anchor="b">
            <a:normAutofit fontScale="90000"/>
          </a:bodyPr>
          <a:lstStyle/>
          <a:p>
            <a:pPr>
              <a:lnSpc>
                <a:spcPct val="150000"/>
              </a:lnSpc>
              <a:buNone/>
            </a:pPr>
            <a:r>
              <a:rPr lang="en-US" b="1" strike="noStrike" spc="-1" dirty="0">
                <a:solidFill>
                  <a:srgbClr val="000000"/>
                </a:solidFill>
                <a:latin typeface="Times New Roman"/>
              </a:rPr>
              <a:t>ER Diagram:</a:t>
            </a:r>
            <a:br>
              <a:rPr sz="3000" dirty="0"/>
            </a:br>
            <a:endParaRPr lang="en-US" sz="3000" b="0" strike="noStrike" spc="-1" dirty="0">
              <a:solidFill>
                <a:srgbClr val="000000"/>
              </a:solidFill>
              <a:latin typeface="Constantia"/>
            </a:endParaRPr>
          </a:p>
        </p:txBody>
      </p:sp>
      <p:sp>
        <p:nvSpPr>
          <p:cNvPr id="3" name="PlaceHolder 2"/>
          <p:cNvSpPr>
            <a:spLocks noGrp="1"/>
          </p:cNvSpPr>
          <p:nvPr>
            <p:ph type="sldNum" idx="9"/>
          </p:nvPr>
        </p:nvSpPr>
        <p:spPr/>
        <p:txBody>
          <a:bodyPr/>
          <a:lstStyle/>
          <a:p>
            <a:fld id="{5BB8AA59-9CB5-4977-9527-2D85EFB9D7DD}"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1034240" y="1234800"/>
            <a:ext cx="11073960" cy="1142640"/>
          </a:xfrm>
          <a:prstGeom prst="rect">
            <a:avLst/>
          </a:prstGeom>
          <a:noFill/>
          <a:ln w="0">
            <a:noFill/>
          </a:ln>
        </p:spPr>
        <p:txBody>
          <a:bodyPr lIns="0" tIns="0" rIns="0" bIns="0" anchor="ctr">
            <a:noAutofit/>
          </a:bodyPr>
          <a:lstStyle/>
          <a:p>
            <a:pPr>
              <a:lnSpc>
                <a:spcPct val="100000"/>
              </a:lnSpc>
              <a:buNone/>
            </a:pPr>
            <a:r>
              <a:rPr lang="en-US" sz="4000" b="1" strike="noStrike" spc="-1" dirty="0">
                <a:solidFill>
                  <a:srgbClr val="000000"/>
                </a:solidFill>
                <a:latin typeface="Times New Roman" panose="02020603050405020304" pitchFamily="18" charset="0"/>
                <a:cs typeface="Times New Roman" panose="02020603050405020304" pitchFamily="18" charset="0"/>
              </a:rPr>
              <a:t>Content-Based Filtering</a:t>
            </a:r>
          </a:p>
        </p:txBody>
      </p:sp>
      <p:sp>
        <p:nvSpPr>
          <p:cNvPr id="241" name="TextBox 240"/>
          <p:cNvSpPr txBox="1"/>
          <p:nvPr/>
        </p:nvSpPr>
        <p:spPr>
          <a:xfrm>
            <a:off x="2355120" y="2954160"/>
            <a:ext cx="6360480" cy="726120"/>
          </a:xfrm>
          <a:prstGeom prst="rect">
            <a:avLst/>
          </a:prstGeom>
          <a:noFill/>
          <a:ln w="0">
            <a:noFill/>
          </a:ln>
        </p:spPr>
        <p:txBody>
          <a:bodyPr lIns="90000" tIns="45000" rIns="90000" bIns="45000" anchor="t">
            <a:noAutofit/>
          </a:bodyPr>
          <a:lstStyle/>
          <a:p>
            <a:r>
              <a:rPr lang="en-US" sz="5000" b="0" strike="noStrike" spc="-1">
                <a:solidFill>
                  <a:srgbClr val="000000"/>
                </a:solidFill>
                <a:latin typeface="Calibri"/>
              </a:rPr>
              <a:t> </a:t>
            </a:r>
            <a:endParaRPr lang="en-US" sz="5000" b="0" strike="noStrike" spc="-1">
              <a:latin typeface="Arial"/>
            </a:endParaRPr>
          </a:p>
        </p:txBody>
      </p:sp>
      <p:sp>
        <p:nvSpPr>
          <p:cNvPr id="242" name="TextBox 241"/>
          <p:cNvSpPr txBox="1"/>
          <p:nvPr/>
        </p:nvSpPr>
        <p:spPr>
          <a:xfrm>
            <a:off x="741560" y="2377440"/>
            <a:ext cx="11366640" cy="4070520"/>
          </a:xfrm>
          <a:prstGeom prst="rect">
            <a:avLst/>
          </a:prstGeom>
          <a:noFill/>
          <a:ln w="0">
            <a:noFill/>
          </a:ln>
        </p:spPr>
        <p:txBody>
          <a:bodyPr lIns="90000" tIns="45000" rIns="90000" bIns="45000" anchor="t">
            <a:noAutofit/>
          </a:bodyPr>
          <a:lstStyle/>
          <a:p>
            <a:pPr marL="457200" indent="-457200">
              <a:buFont typeface="Arial" panose="020B0604020202020204" pitchFamily="34" charset="0"/>
              <a:buChar char="•"/>
            </a:pPr>
            <a:r>
              <a:rPr lang="en-US" sz="3000" b="0" strike="noStrike" spc="-1" dirty="0">
                <a:solidFill>
                  <a:srgbClr val="000000"/>
                </a:solidFill>
                <a:latin typeface="Constantia"/>
              </a:rPr>
              <a:t>Content based filtering is a recommendation system that suggests new items they have already interacted in the past.</a:t>
            </a:r>
          </a:p>
          <a:p>
            <a:pPr marL="457200" indent="-457200">
              <a:buFont typeface="Arial" panose="020B0604020202020204" pitchFamily="34" charset="0"/>
              <a:buChar char="•"/>
            </a:pPr>
            <a:r>
              <a:rPr lang="en-US" sz="3000" b="0" strike="noStrike" spc="-1" dirty="0">
                <a:solidFill>
                  <a:srgbClr val="000000"/>
                </a:solidFill>
                <a:latin typeface="Constantia"/>
              </a:rPr>
              <a:t>Content</a:t>
            </a:r>
            <a:r>
              <a:rPr lang="en-US" sz="3000" spc="-1" dirty="0">
                <a:solidFill>
                  <a:srgbClr val="000000"/>
                </a:solidFill>
                <a:latin typeface="Constantia"/>
              </a:rPr>
              <a:t>-based filtering can be helpful when there is not a lot of user data available or users have unique or niche preferences that are not captured by other recommendation methods. However, one challenge is that it may not capture the full complexity of user preferences.</a:t>
            </a:r>
            <a:endParaRPr lang="en-US" sz="3000" b="0" strike="noStrike" spc="-1" dirty="0">
              <a:latin typeface="Arial"/>
            </a:endParaRPr>
          </a:p>
          <a:p>
            <a:endParaRPr lang="en-US" sz="3000" b="0" strike="noStrike" spc="-1" dirty="0">
              <a:latin typeface="Arial"/>
            </a:endParaRPr>
          </a:p>
        </p:txBody>
      </p:sp>
      <p:sp>
        <p:nvSpPr>
          <p:cNvPr id="3" name="PlaceHolder 2"/>
          <p:cNvSpPr>
            <a:spLocks noGrp="1"/>
          </p:cNvSpPr>
          <p:nvPr>
            <p:ph type="sldNum" idx="9"/>
          </p:nvPr>
        </p:nvSpPr>
        <p:spPr/>
        <p:txBody>
          <a:bodyPr/>
          <a:lstStyle/>
          <a:p>
            <a:fld id="{77E27796-FA2D-4B35-8309-12B3FFE60B69}" type="slidenum">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704160"/>
            <a:ext cx="11073960" cy="1142640"/>
          </a:xfrm>
          <a:prstGeom prst="rect">
            <a:avLst/>
          </a:prstGeom>
          <a:noFill/>
          <a:ln w="0">
            <a:noFill/>
          </a:ln>
        </p:spPr>
        <p:txBody>
          <a:bodyPr lIns="0" tIns="0" rIns="0" bIns="0" anchor="ctr">
            <a:noAutofit/>
          </a:bodyPr>
          <a:lstStyle/>
          <a:p>
            <a:pPr>
              <a:lnSpc>
                <a:spcPct val="100000"/>
              </a:lnSpc>
              <a:buNone/>
            </a:pPr>
            <a:r>
              <a:rPr lang="en-US" sz="4000" b="1" strike="noStrike" spc="-1" dirty="0">
                <a:solidFill>
                  <a:srgbClr val="000000"/>
                </a:solidFill>
                <a:latin typeface="Times New Roman" panose="02020603050405020304" pitchFamily="18" charset="0"/>
                <a:cs typeface="Times New Roman" panose="02020603050405020304" pitchFamily="18" charset="0"/>
              </a:rPr>
              <a:t>Cosine Similarity Algorithm</a:t>
            </a:r>
          </a:p>
        </p:txBody>
      </p:sp>
      <p:sp>
        <p:nvSpPr>
          <p:cNvPr id="244" name="TextBox 243"/>
          <p:cNvSpPr txBox="1"/>
          <p:nvPr/>
        </p:nvSpPr>
        <p:spPr>
          <a:xfrm>
            <a:off x="609480" y="1846800"/>
            <a:ext cx="9806400" cy="2469416"/>
          </a:xfrm>
          <a:prstGeom prst="rect">
            <a:avLst/>
          </a:prstGeom>
          <a:noFill/>
          <a:ln w="0">
            <a:noFill/>
          </a:ln>
        </p:spPr>
        <p:txBody>
          <a:bodyPr lIns="90000" tIns="45000" rIns="90000" bIns="45000" anchor="t">
            <a:noAutofit/>
          </a:bodyPr>
          <a:lstStyle/>
          <a:p>
            <a:r>
              <a:rPr lang="en-US" sz="3000" b="0" strike="noStrike" spc="-1" dirty="0">
                <a:solidFill>
                  <a:srgbClr val="000000"/>
                </a:solidFill>
                <a:latin typeface="Constantia"/>
              </a:rPr>
              <a:t>Steps to find the cosine similarities</a:t>
            </a:r>
            <a:endParaRPr lang="en-US" sz="3000" b="0" strike="noStrike" spc="-1" dirty="0">
              <a:latin typeface="Arial"/>
            </a:endParaRPr>
          </a:p>
          <a:p>
            <a:pPr marL="342900" indent="-342900">
              <a:buFont typeface="Arial" panose="020B0604020202020204" pitchFamily="34" charset="0"/>
              <a:buChar char="•"/>
            </a:pPr>
            <a:r>
              <a:rPr lang="en-US" sz="3000" b="0" strike="noStrike" spc="-1" dirty="0">
                <a:solidFill>
                  <a:srgbClr val="000000"/>
                </a:solidFill>
                <a:latin typeface="Constantia"/>
              </a:rPr>
              <a:t>Convert words to vector</a:t>
            </a:r>
            <a:endParaRPr lang="en-US" sz="3000" b="0" strike="noStrike" spc="-1" dirty="0">
              <a:latin typeface="Arial"/>
            </a:endParaRPr>
          </a:p>
          <a:p>
            <a:pPr marL="342900" indent="-342900">
              <a:buFont typeface="Arial" panose="020B0604020202020204" pitchFamily="34" charset="0"/>
              <a:buChar char="•"/>
            </a:pPr>
            <a:r>
              <a:rPr lang="en-US" sz="3000" b="0" strike="noStrike" spc="-1" dirty="0">
                <a:solidFill>
                  <a:srgbClr val="000000"/>
                </a:solidFill>
                <a:latin typeface="Constantia"/>
              </a:rPr>
              <a:t>Find the cosine angle between the vectors by using the formula as below.</a:t>
            </a:r>
            <a:endParaRPr lang="en-US" sz="3000" b="0" strike="noStrike" spc="-1" dirty="0">
              <a:latin typeface="Arial"/>
            </a:endParaRPr>
          </a:p>
          <a:p>
            <a:pPr marL="342900" indent="-342900">
              <a:buFont typeface="Arial" panose="020B0604020202020204" pitchFamily="34" charset="0"/>
              <a:buChar char="•"/>
            </a:pPr>
            <a:r>
              <a:rPr lang="en-US" sz="3000" b="0" strike="noStrike" spc="-1" dirty="0">
                <a:solidFill>
                  <a:srgbClr val="000000"/>
                </a:solidFill>
                <a:latin typeface="Constantia"/>
              </a:rPr>
              <a:t>Find the items having the cosine values greater than defined in algorithm.</a:t>
            </a:r>
            <a:endParaRPr lang="en-US" sz="3000" b="0" strike="noStrike" spc="-1" dirty="0">
              <a:latin typeface="Arial"/>
            </a:endParaRPr>
          </a:p>
          <a:p>
            <a:endParaRPr lang="en-US" sz="2600" b="0" strike="noStrike" spc="-1" dirty="0">
              <a:latin typeface="Arial"/>
            </a:endParaRPr>
          </a:p>
          <a:p>
            <a:endParaRPr lang="en-US" sz="2600" b="0" strike="noStrike" spc="-1" dirty="0">
              <a:latin typeface="Arial"/>
            </a:endParaRPr>
          </a:p>
        </p:txBody>
      </p:sp>
      <p:pic>
        <p:nvPicPr>
          <p:cNvPr id="245" name="Google Shape;206;p 1" descr="  \vec{a} \cdot \vec{b} = \sum_{i=1}^n a_ib_i = a_1b_1 + a_2b_2 + \cdots + a_nb_n  "/>
          <p:cNvPicPr/>
          <p:nvPr/>
        </p:nvPicPr>
        <p:blipFill>
          <a:blip r:embed="rId2"/>
          <a:stretch/>
        </p:blipFill>
        <p:spPr>
          <a:xfrm>
            <a:off x="5247640" y="4237108"/>
            <a:ext cx="6019200" cy="451080"/>
          </a:xfrm>
          <a:prstGeom prst="rect">
            <a:avLst/>
          </a:prstGeom>
          <a:ln w="0">
            <a:noFill/>
          </a:ln>
        </p:spPr>
      </p:pic>
      <p:pic>
        <p:nvPicPr>
          <p:cNvPr id="246" name="Google Shape;207;p 1" descr="  \displaystyle  \vec{a} \cdot \vec{b} = \|\vec{a}\|\|\vec{b}\|\cos{\theta} \\ \\  \cos{\theta} = \frac{\vec{a} \cdot \vec{b}}{\|\vec{a}\|\|\vec{b}\|}  "/>
          <p:cNvPicPr/>
          <p:nvPr/>
        </p:nvPicPr>
        <p:blipFill>
          <a:blip r:embed="rId3"/>
          <a:stretch/>
        </p:blipFill>
        <p:spPr>
          <a:xfrm>
            <a:off x="5247640" y="4791420"/>
            <a:ext cx="2734560" cy="1747440"/>
          </a:xfrm>
          <a:prstGeom prst="rect">
            <a:avLst/>
          </a:prstGeom>
          <a:ln w="0">
            <a:noFill/>
          </a:ln>
        </p:spPr>
      </p:pic>
      <p:sp>
        <p:nvSpPr>
          <p:cNvPr id="3" name="PlaceHolder 2"/>
          <p:cNvSpPr>
            <a:spLocks noGrp="1"/>
          </p:cNvSpPr>
          <p:nvPr>
            <p:ph type="sldNum" idx="9"/>
          </p:nvPr>
        </p:nvSpPr>
        <p:spPr/>
        <p:txBody>
          <a:bodyPr/>
          <a:lstStyle/>
          <a:p>
            <a:fld id="{FE0059AD-26E5-4F69-AC62-08E2A272E68F}" type="slidenum">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392120" y="517680"/>
            <a:ext cx="9603000" cy="1049040"/>
          </a:xfrm>
          <a:prstGeom prst="rect">
            <a:avLst/>
          </a:prstGeom>
          <a:noFill/>
          <a:ln w="0">
            <a:noFill/>
          </a:ln>
        </p:spPr>
        <p:txBody>
          <a:bodyPr lIns="0" rIns="0" bIns="0" anchor="b">
            <a:noAutofit/>
          </a:bodyPr>
          <a:lstStyle/>
          <a:p>
            <a:pPr>
              <a:lnSpc>
                <a:spcPct val="100000"/>
              </a:lnSpc>
              <a:buNone/>
            </a:pPr>
            <a:r>
              <a:rPr lang="en-US" sz="4000" b="1" strike="noStrike" spc="-1" dirty="0">
                <a:solidFill>
                  <a:srgbClr val="000000"/>
                </a:solidFill>
                <a:latin typeface="Times New Roman"/>
              </a:rPr>
              <a:t>Testing</a:t>
            </a:r>
            <a:endParaRPr lang="en-US" sz="4000" b="0" strike="noStrike" spc="-1" dirty="0">
              <a:solidFill>
                <a:srgbClr val="000000"/>
              </a:solidFill>
              <a:latin typeface="Constantia"/>
            </a:endParaRPr>
          </a:p>
        </p:txBody>
      </p:sp>
      <p:sp>
        <p:nvSpPr>
          <p:cNvPr id="248" name="TextBox 3"/>
          <p:cNvSpPr/>
          <p:nvPr/>
        </p:nvSpPr>
        <p:spPr>
          <a:xfrm>
            <a:off x="1323720" y="1890000"/>
            <a:ext cx="9757800" cy="259829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50000"/>
              </a:lnSpc>
              <a:buClr>
                <a:srgbClr val="000000"/>
              </a:buClr>
              <a:buFont typeface="Arial" panose="020B0604020202020204" pitchFamily="34" charset="0"/>
              <a:buChar char="•"/>
            </a:pPr>
            <a:r>
              <a:rPr lang="en-US" sz="2800" b="0" strike="noStrike" spc="-1" dirty="0">
                <a:solidFill>
                  <a:srgbClr val="000000"/>
                </a:solidFill>
                <a:latin typeface="Times New Roman"/>
              </a:rPr>
              <a:t>Unit testing:  each and every components of software are tested.</a:t>
            </a:r>
            <a:endParaRPr lang="en-US" sz="2800" b="0" strike="noStrike" spc="-1" dirty="0">
              <a:latin typeface="Arial"/>
            </a:endParaRPr>
          </a:p>
          <a:p>
            <a:pPr marL="457200" indent="-457200">
              <a:lnSpc>
                <a:spcPct val="150000"/>
              </a:lnSpc>
              <a:buClr>
                <a:srgbClr val="000000"/>
              </a:buClr>
              <a:buFont typeface="Arial" panose="020B0604020202020204" pitchFamily="34" charset="0"/>
              <a:buChar char="•"/>
            </a:pPr>
            <a:r>
              <a:rPr lang="en-US" sz="2800" b="0" strike="noStrike" spc="-1" dirty="0">
                <a:solidFill>
                  <a:srgbClr val="000000"/>
                </a:solidFill>
                <a:latin typeface="Times New Roman"/>
              </a:rPr>
              <a:t> Integration testing: integrated logically and tested as a group.</a:t>
            </a:r>
            <a:endParaRPr lang="en-US" sz="2800" b="0" strike="noStrike" spc="-1" dirty="0">
              <a:latin typeface="Arial"/>
            </a:endParaRPr>
          </a:p>
          <a:p>
            <a:pPr marL="457200" indent="-457200">
              <a:lnSpc>
                <a:spcPct val="150000"/>
              </a:lnSpc>
              <a:buClr>
                <a:srgbClr val="000000"/>
              </a:buClr>
              <a:buFont typeface="Arial" panose="020B0604020202020204" pitchFamily="34" charset="0"/>
              <a:buChar char="•"/>
            </a:pPr>
            <a:r>
              <a:rPr lang="en-US" sz="2800" b="0" strike="noStrike" spc="-1" dirty="0">
                <a:solidFill>
                  <a:srgbClr val="000000"/>
                </a:solidFill>
                <a:latin typeface="Times New Roman"/>
              </a:rPr>
              <a:t> System testing:  validates the complete and fully integrated software</a:t>
            </a:r>
            <a:endParaRPr lang="en-US" sz="2800" b="0" strike="noStrike" spc="-1" dirty="0">
              <a:latin typeface="Arial"/>
            </a:endParaRPr>
          </a:p>
        </p:txBody>
      </p:sp>
      <p:graphicFrame>
        <p:nvGraphicFramePr>
          <p:cNvPr id="249" name="Table 4"/>
          <p:cNvGraphicFramePr/>
          <p:nvPr>
            <p:extLst>
              <p:ext uri="{D42A27DB-BD31-4B8C-83A1-F6EECF244321}">
                <p14:modId xmlns:p14="http://schemas.microsoft.com/office/powerpoint/2010/main" val="3551045200"/>
              </p:ext>
            </p:extLst>
          </p:nvPr>
        </p:nvGraphicFramePr>
        <p:xfrm>
          <a:off x="1531860" y="4586803"/>
          <a:ext cx="9542280" cy="2134397"/>
        </p:xfrm>
        <a:graphic>
          <a:graphicData uri="http://schemas.openxmlformats.org/drawingml/2006/table">
            <a:tbl>
              <a:tblPr/>
              <a:tblGrid>
                <a:gridCol w="954030">
                  <a:extLst>
                    <a:ext uri="{9D8B030D-6E8A-4147-A177-3AD203B41FA5}">
                      <a16:colId xmlns:a16="http://schemas.microsoft.com/office/drawing/2014/main" val="20000"/>
                    </a:ext>
                  </a:extLst>
                </a:gridCol>
                <a:gridCol w="1448280">
                  <a:extLst>
                    <a:ext uri="{9D8B030D-6E8A-4147-A177-3AD203B41FA5}">
                      <a16:colId xmlns:a16="http://schemas.microsoft.com/office/drawing/2014/main" val="20001"/>
                    </a:ext>
                  </a:extLst>
                </a:gridCol>
                <a:gridCol w="2224080">
                  <a:extLst>
                    <a:ext uri="{9D8B030D-6E8A-4147-A177-3AD203B41FA5}">
                      <a16:colId xmlns:a16="http://schemas.microsoft.com/office/drawing/2014/main" val="20002"/>
                    </a:ext>
                  </a:extLst>
                </a:gridCol>
                <a:gridCol w="2144160">
                  <a:extLst>
                    <a:ext uri="{9D8B030D-6E8A-4147-A177-3AD203B41FA5}">
                      <a16:colId xmlns:a16="http://schemas.microsoft.com/office/drawing/2014/main" val="20003"/>
                    </a:ext>
                  </a:extLst>
                </a:gridCol>
                <a:gridCol w="1487625">
                  <a:extLst>
                    <a:ext uri="{9D8B030D-6E8A-4147-A177-3AD203B41FA5}">
                      <a16:colId xmlns:a16="http://schemas.microsoft.com/office/drawing/2014/main" val="20004"/>
                    </a:ext>
                  </a:extLst>
                </a:gridCol>
                <a:gridCol w="1284105">
                  <a:extLst>
                    <a:ext uri="{9D8B030D-6E8A-4147-A177-3AD203B41FA5}">
                      <a16:colId xmlns:a16="http://schemas.microsoft.com/office/drawing/2014/main" val="20005"/>
                    </a:ext>
                  </a:extLst>
                </a:gridCol>
              </a:tblGrid>
              <a:tr h="749897">
                <a:tc>
                  <a:txBody>
                    <a:bodyPr/>
                    <a:lstStyle/>
                    <a:p>
                      <a:pPr>
                        <a:lnSpc>
                          <a:spcPct val="100000"/>
                        </a:lnSpc>
                        <a:buNone/>
                      </a:pPr>
                      <a:r>
                        <a:rPr lang="en-US" sz="1600" b="0" strike="noStrike" spc="-1">
                          <a:solidFill>
                            <a:srgbClr val="FFFFFF"/>
                          </a:solidFill>
                          <a:latin typeface="Constantia"/>
                        </a:rPr>
                        <a:t>Text Cases</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F6FC6"/>
                    </a:solidFill>
                  </a:tcPr>
                </a:tc>
                <a:tc>
                  <a:txBody>
                    <a:bodyPr/>
                    <a:lstStyle/>
                    <a:p>
                      <a:pPr>
                        <a:lnSpc>
                          <a:spcPct val="100000"/>
                        </a:lnSpc>
                        <a:buNone/>
                      </a:pPr>
                      <a:r>
                        <a:rPr lang="en-US" sz="1600" b="0" strike="noStrike" spc="-1" dirty="0">
                          <a:solidFill>
                            <a:srgbClr val="FFFFFF"/>
                          </a:solidFill>
                          <a:latin typeface="Constantia"/>
                        </a:rPr>
                        <a:t>Preconditions</a:t>
                      </a:r>
                      <a:endParaRPr lang="en-US"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F6FC6"/>
                    </a:solidFill>
                  </a:tcPr>
                </a:tc>
                <a:tc>
                  <a:txBody>
                    <a:bodyPr/>
                    <a:lstStyle/>
                    <a:p>
                      <a:pPr>
                        <a:lnSpc>
                          <a:spcPct val="100000"/>
                        </a:lnSpc>
                        <a:buNone/>
                      </a:pPr>
                      <a:r>
                        <a:rPr lang="en-US" sz="1600" b="0" strike="noStrike" spc="-1" dirty="0">
                          <a:solidFill>
                            <a:srgbClr val="FFFFFF"/>
                          </a:solidFill>
                          <a:latin typeface="Constantia"/>
                        </a:rPr>
                        <a:t>Step to be </a:t>
                      </a:r>
                      <a:endParaRPr lang="en-US" sz="1600" b="0" strike="noStrike" spc="-1" dirty="0">
                        <a:latin typeface="Arial"/>
                      </a:endParaRPr>
                    </a:p>
                    <a:p>
                      <a:pPr>
                        <a:lnSpc>
                          <a:spcPct val="100000"/>
                        </a:lnSpc>
                        <a:buNone/>
                      </a:pPr>
                      <a:r>
                        <a:rPr lang="en-US" sz="1600" b="0" strike="noStrike" spc="-1" dirty="0">
                          <a:solidFill>
                            <a:srgbClr val="FFFFFF"/>
                          </a:solidFill>
                          <a:latin typeface="Constantia"/>
                        </a:rPr>
                        <a:t>executed</a:t>
                      </a:r>
                      <a:endParaRPr lang="en-US"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F6FC6"/>
                    </a:solidFill>
                  </a:tcPr>
                </a:tc>
                <a:tc>
                  <a:txBody>
                    <a:bodyPr/>
                    <a:lstStyle/>
                    <a:p>
                      <a:pPr>
                        <a:lnSpc>
                          <a:spcPct val="100000"/>
                        </a:lnSpc>
                        <a:buNone/>
                      </a:pPr>
                      <a:r>
                        <a:rPr lang="en-US" sz="1600" b="0" strike="noStrike" spc="-1">
                          <a:solidFill>
                            <a:srgbClr val="FFFFFF"/>
                          </a:solidFill>
                          <a:latin typeface="Constantia"/>
                        </a:rPr>
                        <a:t>Expected </a:t>
                      </a:r>
                      <a:endParaRPr lang="en-US" sz="1600" b="0" strike="noStrike" spc="-1">
                        <a:latin typeface="Arial"/>
                      </a:endParaRPr>
                    </a:p>
                    <a:p>
                      <a:pPr>
                        <a:lnSpc>
                          <a:spcPct val="100000"/>
                        </a:lnSpc>
                        <a:buNone/>
                      </a:pPr>
                      <a:r>
                        <a:rPr lang="en-US" sz="1600" b="0" strike="noStrike" spc="-1">
                          <a:solidFill>
                            <a:srgbClr val="FFFFFF"/>
                          </a:solidFill>
                          <a:latin typeface="Constantia"/>
                        </a:rPr>
                        <a:t>Results</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F6FC6"/>
                    </a:solidFill>
                  </a:tcPr>
                </a:tc>
                <a:tc>
                  <a:txBody>
                    <a:bodyPr/>
                    <a:lstStyle/>
                    <a:p>
                      <a:pPr>
                        <a:lnSpc>
                          <a:spcPct val="100000"/>
                        </a:lnSpc>
                        <a:buNone/>
                      </a:pPr>
                      <a:r>
                        <a:rPr lang="en-US" sz="1600" b="0" strike="noStrike" spc="-1">
                          <a:solidFill>
                            <a:srgbClr val="FFFFFF"/>
                          </a:solidFill>
                          <a:latin typeface="Constantia"/>
                        </a:rPr>
                        <a:t>Actual</a:t>
                      </a:r>
                      <a:endParaRPr lang="en-US" sz="1600" b="0" strike="noStrike" spc="-1">
                        <a:latin typeface="Arial"/>
                      </a:endParaRPr>
                    </a:p>
                    <a:p>
                      <a:pPr>
                        <a:lnSpc>
                          <a:spcPct val="100000"/>
                        </a:lnSpc>
                        <a:buNone/>
                      </a:pPr>
                      <a:r>
                        <a:rPr lang="en-US" sz="1600" b="0" strike="noStrike" spc="-1">
                          <a:solidFill>
                            <a:srgbClr val="FFFFFF"/>
                          </a:solidFill>
                          <a:latin typeface="Constantia"/>
                        </a:rPr>
                        <a:t>Results</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F6FC6"/>
                    </a:solidFill>
                  </a:tcPr>
                </a:tc>
                <a:tc>
                  <a:txBody>
                    <a:bodyPr/>
                    <a:lstStyle/>
                    <a:p>
                      <a:pPr>
                        <a:lnSpc>
                          <a:spcPct val="100000"/>
                        </a:lnSpc>
                        <a:buNone/>
                      </a:pPr>
                      <a:r>
                        <a:rPr lang="en-US" sz="1600" b="0" strike="noStrike" spc="-1">
                          <a:solidFill>
                            <a:srgbClr val="FFFFFF"/>
                          </a:solidFill>
                          <a:latin typeface="Constantia"/>
                        </a:rPr>
                        <a:t>Pass/Fail</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F6FC6"/>
                    </a:solidFill>
                  </a:tcPr>
                </a:tc>
                <a:extLst>
                  <a:ext uri="{0D108BD9-81ED-4DB2-BD59-A6C34878D82A}">
                    <a16:rowId xmlns:a16="http://schemas.microsoft.com/office/drawing/2014/main" val="10000"/>
                  </a:ext>
                </a:extLst>
              </a:tr>
              <a:tr h="1384500">
                <a:tc>
                  <a:txBody>
                    <a:bodyPr/>
                    <a:lstStyle/>
                    <a:p>
                      <a:pPr>
                        <a:lnSpc>
                          <a:spcPct val="100000"/>
                        </a:lnSpc>
                        <a:buNone/>
                      </a:pPr>
                      <a:r>
                        <a:rPr lang="en-US" sz="1600" b="0" strike="noStrike" spc="-1" dirty="0">
                          <a:solidFill>
                            <a:srgbClr val="000000"/>
                          </a:solidFill>
                          <a:latin typeface="Constantia"/>
                        </a:rPr>
                        <a:t>Log in for</a:t>
                      </a:r>
                      <a:endParaRPr lang="en-US" sz="1600" b="0" strike="noStrike" spc="-1" dirty="0">
                        <a:latin typeface="Arial"/>
                      </a:endParaRPr>
                    </a:p>
                    <a:p>
                      <a:pPr>
                        <a:lnSpc>
                          <a:spcPct val="100000"/>
                        </a:lnSpc>
                        <a:buNone/>
                      </a:pPr>
                      <a:r>
                        <a:rPr lang="en-US" sz="1600" b="0" strike="noStrike" spc="-1" dirty="0">
                          <a:solidFill>
                            <a:srgbClr val="000000"/>
                          </a:solidFill>
                          <a:latin typeface="Constantia"/>
                        </a:rPr>
                        <a:t>Job seeker</a:t>
                      </a:r>
                      <a:endParaRPr lang="en-US"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n-US" sz="1600" b="0" strike="noStrike" spc="-1" dirty="0">
                          <a:solidFill>
                            <a:srgbClr val="000000"/>
                          </a:solidFill>
                          <a:latin typeface="Constantia"/>
                        </a:rPr>
                        <a:t>The job seeker account should be logged In</a:t>
                      </a:r>
                      <a:endParaRPr lang="en-US"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marL="343080" indent="-343080">
                        <a:lnSpc>
                          <a:spcPct val="100000"/>
                        </a:lnSpc>
                        <a:buClr>
                          <a:srgbClr val="000000"/>
                        </a:buClr>
                        <a:buFont typeface="StarSymbol"/>
                        <a:buAutoNum type="alphaLcPeriod"/>
                      </a:pPr>
                      <a:r>
                        <a:rPr lang="en-US" sz="1600" b="0" strike="noStrike" spc="-1" dirty="0">
                          <a:solidFill>
                            <a:srgbClr val="000000"/>
                          </a:solidFill>
                          <a:latin typeface="Constantia"/>
                        </a:rPr>
                        <a:t>Email: nabin@gmail.com</a:t>
                      </a:r>
                      <a:endParaRPr lang="en-US" sz="1600" b="0" strike="noStrike" spc="-1" dirty="0">
                        <a:latin typeface="Arial"/>
                      </a:endParaRPr>
                    </a:p>
                    <a:p>
                      <a:pPr marL="343080" indent="-343080">
                        <a:lnSpc>
                          <a:spcPct val="100000"/>
                        </a:lnSpc>
                        <a:buClr>
                          <a:srgbClr val="000000"/>
                        </a:buClr>
                        <a:buFont typeface="StarSymbol"/>
                        <a:buAutoNum type="alphaLcPeriod"/>
                      </a:pPr>
                      <a:r>
                        <a:rPr lang="en-US" sz="1600" b="0" strike="noStrike" spc="-1" dirty="0">
                          <a:solidFill>
                            <a:srgbClr val="000000"/>
                          </a:solidFill>
                          <a:latin typeface="Constantia"/>
                        </a:rPr>
                        <a:t>Pass: nabin</a:t>
                      </a:r>
                      <a:endParaRPr lang="en-US" sz="1600" b="0" strike="noStrike" spc="-1" dirty="0">
                        <a:latin typeface="Arial"/>
                      </a:endParaRPr>
                    </a:p>
                    <a:p>
                      <a:pPr marL="343080" indent="-343080">
                        <a:lnSpc>
                          <a:spcPct val="100000"/>
                        </a:lnSpc>
                        <a:buClr>
                          <a:srgbClr val="000000"/>
                        </a:buClr>
                        <a:buFont typeface="StarSymbol"/>
                        <a:buAutoNum type="alphaLcPeriod"/>
                      </a:pPr>
                      <a:r>
                        <a:rPr lang="en-US" sz="1600" b="0" strike="noStrike" spc="-1" dirty="0">
                          <a:solidFill>
                            <a:srgbClr val="000000"/>
                          </a:solidFill>
                          <a:latin typeface="Constantia"/>
                        </a:rPr>
                        <a:t>Click logged In</a:t>
                      </a:r>
                      <a:endParaRPr lang="en-US" sz="1600" b="0" strike="noStrike" spc="-1" dirty="0">
                        <a:latin typeface="Arial"/>
                      </a:endParaRPr>
                    </a:p>
                    <a:p>
                      <a:pPr>
                        <a:lnSpc>
                          <a:spcPct val="100000"/>
                        </a:lnSpc>
                        <a:buNone/>
                      </a:pPr>
                      <a:endParaRPr lang="en-US"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n-US" sz="1600" b="0" strike="noStrike" spc="-1">
                          <a:solidFill>
                            <a:srgbClr val="000000"/>
                          </a:solidFill>
                          <a:latin typeface="Constantia"/>
                        </a:rPr>
                        <a:t>The job seeker must be  successfully logged in the System</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n-US" sz="1600" b="0" strike="noStrike" spc="-1">
                          <a:solidFill>
                            <a:srgbClr val="000000"/>
                          </a:solidFill>
                          <a:latin typeface="Constantia"/>
                        </a:rPr>
                        <a:t>Job seeker is successfully </a:t>
                      </a:r>
                      <a:endParaRPr lang="en-US" sz="1600" b="0" strike="noStrike" spc="-1">
                        <a:latin typeface="Arial"/>
                      </a:endParaRPr>
                    </a:p>
                    <a:p>
                      <a:pPr>
                        <a:lnSpc>
                          <a:spcPct val="100000"/>
                        </a:lnSpc>
                        <a:buNone/>
                      </a:pPr>
                      <a:r>
                        <a:rPr lang="en-US" sz="1600" b="0" strike="noStrike" spc="-1">
                          <a:solidFill>
                            <a:srgbClr val="000000"/>
                          </a:solidFill>
                          <a:latin typeface="Constantia"/>
                        </a:rPr>
                        <a:t>Logged In.</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n-US" sz="1600" b="0" strike="noStrike" spc="-1" dirty="0">
                          <a:solidFill>
                            <a:srgbClr val="000000"/>
                          </a:solidFill>
                          <a:latin typeface="Constantia"/>
                        </a:rPr>
                        <a:t>Pass</a:t>
                      </a:r>
                      <a:endParaRPr lang="en-US"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bl>
          </a:graphicData>
        </a:graphic>
      </p:graphicFrame>
      <p:sp>
        <p:nvSpPr>
          <p:cNvPr id="3" name="PlaceHolder 2"/>
          <p:cNvSpPr>
            <a:spLocks noGrp="1"/>
          </p:cNvSpPr>
          <p:nvPr>
            <p:ph type="sldNum" idx="9"/>
          </p:nvPr>
        </p:nvSpPr>
        <p:spPr/>
        <p:txBody>
          <a:bodyPr/>
          <a:lstStyle/>
          <a:p>
            <a:fld id="{85E606CD-C225-4549-8682-13F42BF18A3A}" type="slidenum">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756585" y="448200"/>
            <a:ext cx="9603000" cy="1049040"/>
          </a:xfrm>
          <a:prstGeom prst="rect">
            <a:avLst/>
          </a:prstGeom>
          <a:noFill/>
          <a:ln w="0">
            <a:noFill/>
          </a:ln>
        </p:spPr>
        <p:txBody>
          <a:bodyPr lIns="0" rIns="0" bIns="0" anchor="b">
            <a:noAutofit/>
          </a:bodyPr>
          <a:lstStyle/>
          <a:p>
            <a:pPr>
              <a:lnSpc>
                <a:spcPct val="100000"/>
              </a:lnSpc>
              <a:buNone/>
            </a:pPr>
            <a:r>
              <a:rPr lang="en-US" sz="4000" b="1" strike="noStrike" spc="-1" dirty="0">
                <a:solidFill>
                  <a:srgbClr val="000000"/>
                </a:solidFill>
                <a:uFillTx/>
                <a:latin typeface="Times New Roman" panose="02020603050405020304" pitchFamily="18" charset="0"/>
                <a:cs typeface="Times New Roman" panose="02020603050405020304" pitchFamily="18" charset="0"/>
              </a:rPr>
              <a:t>Future Improvement</a:t>
            </a:r>
            <a:endParaRPr lang="en-US"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51" name="TextBox 3"/>
          <p:cNvSpPr/>
          <p:nvPr/>
        </p:nvSpPr>
        <p:spPr>
          <a:xfrm>
            <a:off x="610080" y="1579525"/>
            <a:ext cx="11058420" cy="63541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strike="noStrike" spc="-1" dirty="0">
                <a:solidFill>
                  <a:srgbClr val="000000"/>
                </a:solidFill>
                <a:latin typeface="Times New Roman"/>
              </a:rPr>
              <a:t>The system can be enhanced for the future by:</a:t>
            </a:r>
            <a:endParaRPr lang="en-US" sz="3200" b="0" strike="noStrike" spc="-1" dirty="0">
              <a:latin typeface="Arial"/>
            </a:endParaRPr>
          </a:p>
          <a:p>
            <a:pPr marL="342900" indent="-342900">
              <a:lnSpc>
                <a:spcPct val="150000"/>
              </a:lnSpc>
              <a:buClr>
                <a:srgbClr val="000000"/>
              </a:buClr>
              <a:buFont typeface="Arial" panose="020B0604020202020204" pitchFamily="34" charset="0"/>
              <a:buChar char="•"/>
            </a:pPr>
            <a:r>
              <a:rPr lang="en-US" sz="3000" b="0" strike="noStrike" spc="-1" dirty="0">
                <a:solidFill>
                  <a:srgbClr val="000000"/>
                </a:solidFill>
                <a:latin typeface="Times New Roman"/>
              </a:rPr>
              <a:t>Developing mobile apps for the system.</a:t>
            </a:r>
            <a:endParaRPr lang="en-US" sz="3000" b="0" strike="noStrike" spc="-1" dirty="0">
              <a:latin typeface="Arial"/>
            </a:endParaRPr>
          </a:p>
          <a:p>
            <a:pPr marL="342900" indent="-342900">
              <a:lnSpc>
                <a:spcPct val="150000"/>
              </a:lnSpc>
              <a:buClr>
                <a:srgbClr val="000000"/>
              </a:buClr>
              <a:buFont typeface="Arial" panose="020B0604020202020204" pitchFamily="34" charset="0"/>
              <a:buChar char="•"/>
            </a:pPr>
            <a:r>
              <a:rPr lang="en-US" sz="3000" b="0" strike="noStrike" spc="-1" dirty="0">
                <a:solidFill>
                  <a:srgbClr val="000000"/>
                </a:solidFill>
                <a:latin typeface="Times New Roman"/>
              </a:rPr>
              <a:t>Making the recommendation job on the bases of the current location of the users.</a:t>
            </a:r>
            <a:endParaRPr lang="en-US" sz="3000" b="0" strike="noStrike" spc="-1" dirty="0">
              <a:latin typeface="Arial"/>
            </a:endParaRPr>
          </a:p>
          <a:p>
            <a:pPr marL="342900" indent="-342900">
              <a:lnSpc>
                <a:spcPct val="150000"/>
              </a:lnSpc>
              <a:buClr>
                <a:srgbClr val="04617B"/>
              </a:buClr>
              <a:buFont typeface="Arial" panose="020B0604020202020204" pitchFamily="34" charset="0"/>
              <a:buChar char="•"/>
            </a:pPr>
            <a:r>
              <a:rPr lang="en-US" sz="3000" b="0" strike="noStrike" spc="-1" dirty="0">
                <a:solidFill>
                  <a:srgbClr val="000000"/>
                </a:solidFill>
                <a:latin typeface="Times New Roman"/>
              </a:rPr>
              <a:t>Provides a convenient and efficient platform for job seekers and 	employers to interact with each other.</a:t>
            </a:r>
            <a:endParaRPr lang="en-US" sz="3000" b="0" strike="noStrike" spc="-1" dirty="0">
              <a:latin typeface="Arial"/>
            </a:endParaRPr>
          </a:p>
          <a:p>
            <a:pPr marL="342900" indent="-342900">
              <a:lnSpc>
                <a:spcPct val="150000"/>
              </a:lnSpc>
              <a:buClr>
                <a:srgbClr val="04617B"/>
              </a:buClr>
              <a:buFont typeface="Arial" panose="020B0604020202020204" pitchFamily="34" charset="0"/>
              <a:buChar char="•"/>
            </a:pPr>
            <a:r>
              <a:rPr lang="en-US" sz="3000" b="0" strike="noStrike" spc="-1" dirty="0">
                <a:solidFill>
                  <a:srgbClr val="000000"/>
                </a:solidFill>
                <a:latin typeface="Times New Roman"/>
              </a:rPr>
              <a:t>The interactive AI chatbot brings an additional touch to the user experience.</a:t>
            </a:r>
            <a:endParaRPr lang="en-US" sz="3000" b="0" strike="noStrike" spc="-1" dirty="0">
              <a:latin typeface="Arial"/>
            </a:endParaRPr>
          </a:p>
          <a:p>
            <a:pPr>
              <a:lnSpc>
                <a:spcPct val="100000"/>
              </a:lnSpc>
              <a:buNone/>
            </a:pPr>
            <a:endParaRPr lang="en-US" sz="3200" b="0" strike="noStrike" spc="-1" dirty="0">
              <a:latin typeface="Arial"/>
            </a:endParaRPr>
          </a:p>
          <a:p>
            <a:pPr>
              <a:lnSpc>
                <a:spcPct val="100000"/>
              </a:lnSpc>
              <a:buNone/>
            </a:pPr>
            <a:endParaRPr lang="en-US" sz="2800" b="0" strike="noStrike" spc="-1" dirty="0">
              <a:latin typeface="Arial"/>
            </a:endParaRPr>
          </a:p>
        </p:txBody>
      </p:sp>
      <p:sp>
        <p:nvSpPr>
          <p:cNvPr id="3" name="PlaceHolder 2"/>
          <p:cNvSpPr>
            <a:spLocks noGrp="1"/>
          </p:cNvSpPr>
          <p:nvPr>
            <p:ph type="sldNum" idx="9"/>
          </p:nvPr>
        </p:nvSpPr>
        <p:spPr/>
        <p:txBody>
          <a:bodyPr/>
          <a:lstStyle/>
          <a:p>
            <a:fld id="{1EE79525-14AF-4259-954F-800F24C04272}" type="slidenum">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838080" y="344880"/>
            <a:ext cx="11073960" cy="1142640"/>
          </a:xfrm>
          <a:prstGeom prst="rect">
            <a:avLst/>
          </a:prstGeom>
          <a:noFill/>
          <a:ln w="0">
            <a:noFill/>
          </a:ln>
        </p:spPr>
        <p:txBody>
          <a:bodyPr lIns="0" rIns="0" bIns="0" anchor="b">
            <a:noAutofit/>
          </a:bodyPr>
          <a:lstStyle/>
          <a:p>
            <a:pPr>
              <a:lnSpc>
                <a:spcPct val="100000"/>
              </a:lnSpc>
              <a:buNone/>
            </a:pPr>
            <a:r>
              <a:rPr lang="en-US" sz="5000" b="1" u="sng" strike="noStrike" spc="-1">
                <a:solidFill>
                  <a:srgbClr val="000000"/>
                </a:solidFill>
                <a:uFillTx/>
                <a:latin typeface="Times New Roman"/>
              </a:rPr>
              <a:t>Conclusion</a:t>
            </a:r>
            <a:endParaRPr lang="en-US" sz="5000" b="0" strike="noStrike" spc="-1">
              <a:solidFill>
                <a:srgbClr val="000000"/>
              </a:solidFill>
              <a:latin typeface="Constantia"/>
            </a:endParaRPr>
          </a:p>
        </p:txBody>
      </p:sp>
      <p:sp>
        <p:nvSpPr>
          <p:cNvPr id="253" name="TextBox 3"/>
          <p:cNvSpPr/>
          <p:nvPr/>
        </p:nvSpPr>
        <p:spPr>
          <a:xfrm>
            <a:off x="610080" y="1537580"/>
            <a:ext cx="10445040" cy="51836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50000"/>
              </a:lnSpc>
              <a:buClr>
                <a:srgbClr val="04617B"/>
              </a:buClr>
              <a:buFont typeface="Arial" panose="020B0604020202020204" pitchFamily="34" charset="0"/>
              <a:buChar char="•"/>
            </a:pPr>
            <a:r>
              <a:rPr lang="en-US" sz="2800" b="0" strike="noStrike" spc="-1" dirty="0">
                <a:solidFill>
                  <a:srgbClr val="000000"/>
                </a:solidFill>
                <a:latin typeface="Times New Roman"/>
              </a:rPr>
              <a:t>Provides a convenient and efficient platform for job seekers and employers to interact with each other</a:t>
            </a:r>
            <a:endParaRPr lang="en-US" sz="2800" b="0" strike="noStrike" spc="-1" dirty="0">
              <a:latin typeface="Arial"/>
            </a:endParaRPr>
          </a:p>
          <a:p>
            <a:pPr marL="457200" indent="-457200">
              <a:lnSpc>
                <a:spcPct val="150000"/>
              </a:lnSpc>
              <a:buClr>
                <a:srgbClr val="04617B"/>
              </a:buClr>
              <a:buFont typeface="Arial" panose="020B0604020202020204" pitchFamily="34" charset="0"/>
              <a:buChar char="•"/>
            </a:pPr>
            <a:r>
              <a:rPr lang="en-US" sz="2800" b="0" strike="noStrike" spc="-1" dirty="0">
                <a:solidFill>
                  <a:srgbClr val="000000"/>
                </a:solidFill>
                <a:latin typeface="Times New Roman"/>
                <a:ea typeface="Calibri"/>
              </a:rPr>
              <a:t>As a result, the system can recommend the job to the job seekers which will reduce the time of searching jobs. Job recommendation web-based application is developed through the use of the PHP. Through the use of web application Job provider can post the job and people can apply for the job according to the qualification and experience. </a:t>
            </a:r>
            <a:endParaRPr lang="en-US" sz="2800" b="0" strike="noStrike" spc="-1" dirty="0">
              <a:latin typeface="Arial"/>
            </a:endParaRPr>
          </a:p>
        </p:txBody>
      </p:sp>
      <p:sp>
        <p:nvSpPr>
          <p:cNvPr id="3" name="PlaceHolder 2"/>
          <p:cNvSpPr>
            <a:spLocks noGrp="1"/>
          </p:cNvSpPr>
          <p:nvPr>
            <p:ph type="sldNum" idx="9"/>
          </p:nvPr>
        </p:nvSpPr>
        <p:spPr/>
        <p:txBody>
          <a:bodyPr/>
          <a:lstStyle/>
          <a:p>
            <a:fld id="{450C6F44-854E-4434-99F6-E5F65AA3E2C8}" type="slidenum">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222120" y="1327680"/>
            <a:ext cx="5474880" cy="4746240"/>
          </a:xfrm>
          <a:prstGeom prst="rect">
            <a:avLst/>
          </a:prstGeom>
          <a:noFill/>
          <a:ln w="0">
            <a:noFill/>
          </a:ln>
        </p:spPr>
        <p:txBody>
          <a:bodyPr lIns="0" tIns="45000" rIns="0" bIns="0" anchor="b">
            <a:normAutofit fontScale="90000"/>
          </a:bodyPr>
          <a:lstStyle/>
          <a:p>
            <a:pPr>
              <a:lnSpc>
                <a:spcPct val="100000"/>
              </a:lnSpc>
              <a:buNone/>
            </a:pPr>
            <a:r>
              <a:rPr lang="en-US" sz="5000" b="0" strike="noStrike" spc="-1">
                <a:solidFill>
                  <a:srgbClr val="000000"/>
                </a:solidFill>
                <a:latin typeface="Times New Roman"/>
              </a:rPr>
              <a:t>Seeking For A Desired Job...☹</a:t>
            </a:r>
            <a:br>
              <a:rPr sz="5000"/>
            </a:br>
            <a:r>
              <a:rPr lang="en-US" sz="5000" b="0" strike="noStrike" spc="-1">
                <a:solidFill>
                  <a:srgbClr val="000000"/>
                </a:solidFill>
                <a:latin typeface="Times New Roman"/>
              </a:rPr>
              <a:t>Don’t worry! Come And Visit Our Site…</a:t>
            </a:r>
            <a:br>
              <a:rPr sz="5000"/>
            </a:br>
            <a:br>
              <a:rPr sz="5000"/>
            </a:br>
            <a:r>
              <a:rPr lang="en-US" sz="5000" b="1" strike="noStrike" spc="-1">
                <a:solidFill>
                  <a:srgbClr val="000000"/>
                </a:solidFill>
                <a:latin typeface="Calibri"/>
              </a:rPr>
              <a:t>Thank You !!!</a:t>
            </a:r>
            <a:br>
              <a:rPr sz="2800"/>
            </a:br>
            <a:br>
              <a:rPr sz="2800"/>
            </a:br>
            <a:r>
              <a:rPr lang="en-US" sz="2800" b="1" strike="noStrike" spc="-1">
                <a:solidFill>
                  <a:srgbClr val="000000"/>
                </a:solidFill>
                <a:latin typeface="Times New Roman"/>
              </a:rPr>
              <a:t>Bsc.CSIT 7</a:t>
            </a:r>
            <a:r>
              <a:rPr lang="en-US" sz="2800" b="1" strike="noStrike" spc="-1" baseline="30000">
                <a:solidFill>
                  <a:srgbClr val="000000"/>
                </a:solidFill>
                <a:latin typeface="Times New Roman"/>
              </a:rPr>
              <a:t>th</a:t>
            </a:r>
            <a:r>
              <a:rPr lang="en-US" sz="2800" b="1" strike="noStrike" spc="-1">
                <a:solidFill>
                  <a:srgbClr val="000000"/>
                </a:solidFill>
                <a:latin typeface="Times New Roman"/>
              </a:rPr>
              <a:t> semester</a:t>
            </a:r>
            <a:endParaRPr lang="en-US" sz="2800" b="0" strike="noStrike" spc="-1">
              <a:solidFill>
                <a:srgbClr val="000000"/>
              </a:solidFill>
              <a:latin typeface="Constantia"/>
            </a:endParaRPr>
          </a:p>
        </p:txBody>
      </p:sp>
      <p:pic>
        <p:nvPicPr>
          <p:cNvPr id="255" name="Picture 3"/>
          <p:cNvPicPr/>
          <p:nvPr/>
        </p:nvPicPr>
        <p:blipFill>
          <a:blip r:embed="rId2"/>
          <a:stretch/>
        </p:blipFill>
        <p:spPr>
          <a:xfrm>
            <a:off x="6215760" y="1121040"/>
            <a:ext cx="4985280" cy="49525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Box 3"/>
          <p:cNvSpPr/>
          <p:nvPr/>
        </p:nvSpPr>
        <p:spPr>
          <a:xfrm>
            <a:off x="973920" y="2460231"/>
            <a:ext cx="1024416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Clr>
                <a:srgbClr val="000000"/>
              </a:buClr>
            </a:pPr>
            <a:r>
              <a:rPr lang="en-US" sz="4000" b="0" strike="noStrike" spc="-1" dirty="0">
                <a:solidFill>
                  <a:srgbClr val="000000"/>
                </a:solidFill>
                <a:latin typeface="Times New Roman"/>
              </a:rPr>
              <a:t>We all need jobs. It’s even better when somebody recommends jobs for us, so why not job station?</a:t>
            </a:r>
          </a:p>
        </p:txBody>
      </p:sp>
      <p:sp>
        <p:nvSpPr>
          <p:cNvPr id="3" name="PlaceHolder 2"/>
          <p:cNvSpPr>
            <a:spLocks noGrp="1"/>
          </p:cNvSpPr>
          <p:nvPr>
            <p:ph type="sldNum" idx="9"/>
          </p:nvPr>
        </p:nvSpPr>
        <p:spPr/>
        <p:txBody>
          <a:bodyPr/>
          <a:lstStyle/>
          <a:p>
            <a:fld id="{BE9E2DEF-06C8-4D30-89E8-D870C50ECDD4}" type="slidenum">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4C6E-5BCE-B5F5-5FB4-43156709180F}"/>
              </a:ext>
            </a:extLst>
          </p:cNvPr>
          <p:cNvSpPr>
            <a:spLocks noGrp="1"/>
          </p:cNvSpPr>
          <p:nvPr>
            <p:ph type="title"/>
          </p:nvPr>
        </p:nvSpPr>
        <p:spPr>
          <a:xfrm>
            <a:off x="946664" y="2290813"/>
            <a:ext cx="10972440" cy="1790298"/>
          </a:xfrm>
        </p:spPr>
        <p:txBody>
          <a:bodyPr/>
          <a:lstStyle/>
          <a:p>
            <a:pPr>
              <a:lnSpc>
                <a:spcPct val="100000"/>
              </a:lnSpc>
            </a:pPr>
            <a:r>
              <a:rPr lang="en-US" sz="3200" strike="noStrike" spc="-1" dirty="0">
                <a:solidFill>
                  <a:srgbClr val="000000"/>
                </a:solidFill>
                <a:latin typeface="Times New Roman"/>
              </a:rPr>
              <a:t>It is a platform where job seeker can seek, find and apply for jobs, at the same time job employer can post jobs.</a:t>
            </a:r>
            <a:endParaRPr lang="en-US" sz="2400" dirty="0"/>
          </a:p>
        </p:txBody>
      </p:sp>
      <p:sp>
        <p:nvSpPr>
          <p:cNvPr id="5" name="TextBox 4">
            <a:extLst>
              <a:ext uri="{FF2B5EF4-FFF2-40B4-BE49-F238E27FC236}">
                <a16:creationId xmlns:a16="http://schemas.microsoft.com/office/drawing/2014/main" id="{0FE0AC94-038B-0D6D-E9D3-C58361CC5DF1}"/>
              </a:ext>
            </a:extLst>
          </p:cNvPr>
          <p:cNvSpPr txBox="1"/>
          <p:nvPr/>
        </p:nvSpPr>
        <p:spPr>
          <a:xfrm>
            <a:off x="868680" y="1390851"/>
            <a:ext cx="6107228" cy="707886"/>
          </a:xfrm>
          <a:prstGeom prst="rect">
            <a:avLst/>
          </a:prstGeom>
          <a:noFill/>
        </p:spPr>
        <p:txBody>
          <a:bodyPr wrap="square">
            <a:spAutoFit/>
          </a:bodyPr>
          <a:lstStyle/>
          <a:p>
            <a:r>
              <a:rPr lang="en-US" sz="4000" b="1" strike="noStrike" spc="-1" dirty="0">
                <a:solidFill>
                  <a:srgbClr val="000000"/>
                </a:solidFill>
                <a:latin typeface="Times New Roman"/>
              </a:rPr>
              <a:t>Introduction</a:t>
            </a:r>
            <a:endParaRPr lang="en-US" sz="4000" b="1" dirty="0"/>
          </a:p>
        </p:txBody>
      </p:sp>
    </p:spTree>
    <p:extLst>
      <p:ext uri="{BB962C8B-B14F-4D97-AF65-F5344CB8AC3E}">
        <p14:creationId xmlns:p14="http://schemas.microsoft.com/office/powerpoint/2010/main" val="426556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C07A-2DAC-10A0-C255-E40164A43F71}"/>
              </a:ext>
            </a:extLst>
          </p:cNvPr>
          <p:cNvSpPr>
            <a:spLocks noGrp="1"/>
          </p:cNvSpPr>
          <p:nvPr>
            <p:ph type="title"/>
          </p:nvPr>
        </p:nvSpPr>
        <p:spPr>
          <a:xfrm>
            <a:off x="1359569" y="943960"/>
            <a:ext cx="10972440" cy="1142640"/>
          </a:xfrm>
        </p:spPr>
        <p:txBody>
          <a:bodyPr/>
          <a:lstStyle/>
          <a:p>
            <a:r>
              <a:rPr lang="en-US" sz="4000" b="1" dirty="0" err="1">
                <a:latin typeface="Times New Roman" panose="02020603050405020304" pitchFamily="18" charset="0"/>
                <a:cs typeface="Times New Roman" panose="02020603050405020304" pitchFamily="18" charset="0"/>
              </a:rPr>
              <a:t>Countinue</a:t>
            </a:r>
            <a:r>
              <a:rPr lang="en-US" sz="4000" b="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60D0214-E235-2492-1195-329226A72281}"/>
              </a:ext>
            </a:extLst>
          </p:cNvPr>
          <p:cNvSpPr txBox="1"/>
          <p:nvPr/>
        </p:nvSpPr>
        <p:spPr>
          <a:xfrm>
            <a:off x="1359569" y="2086600"/>
            <a:ext cx="10364002" cy="3600986"/>
          </a:xfrm>
          <a:prstGeom prst="rect">
            <a:avLst/>
          </a:prstGeom>
          <a:noFill/>
        </p:spPr>
        <p:txBody>
          <a:bodyPr wrap="square">
            <a:spAutoFit/>
          </a:bodyPr>
          <a:lstStyle/>
          <a:p>
            <a:pPr marL="457200" indent="-457200">
              <a:buFont typeface="Arial" panose="020B0604020202020204" pitchFamily="34" charset="0"/>
              <a:buChar char="•"/>
            </a:pPr>
            <a:r>
              <a:rPr lang="en-US" sz="3000" b="0" strike="noStrike" spc="-1" dirty="0">
                <a:solidFill>
                  <a:srgbClr val="000000"/>
                </a:solidFill>
                <a:latin typeface="Times New Roman"/>
              </a:rPr>
              <a:t>Easy procedure for both job seeker and employer.</a:t>
            </a:r>
          </a:p>
          <a:p>
            <a:pPr marL="457200" indent="-457200">
              <a:buFont typeface="Arial" panose="020B0604020202020204" pitchFamily="34" charset="0"/>
              <a:buChar char="•"/>
            </a:pPr>
            <a:r>
              <a:rPr lang="en-US" sz="3000" b="0" strike="noStrike" spc="-1" dirty="0">
                <a:solidFill>
                  <a:srgbClr val="000000"/>
                </a:solidFill>
                <a:latin typeface="Times New Roman"/>
              </a:rPr>
              <a:t>Job seeker can search for jobs manually. Also, the system itself suggests the relevant jobs to the user.</a:t>
            </a:r>
          </a:p>
          <a:p>
            <a:pPr marL="457200" indent="-457200">
              <a:buFont typeface="Arial" panose="020B0604020202020204" pitchFamily="34" charset="0"/>
              <a:buChar char="•"/>
            </a:pPr>
            <a:r>
              <a:rPr lang="en-US" sz="3000" b="0" strike="noStrike" spc="-1" dirty="0">
                <a:solidFill>
                  <a:srgbClr val="000000"/>
                </a:solidFill>
                <a:latin typeface="Times New Roman"/>
              </a:rPr>
              <a:t>The recommendation algorithm implemented here matches the employers requirements and job seekers qualifications, skills and experiences.</a:t>
            </a:r>
          </a:p>
          <a:p>
            <a:pPr marL="457200" indent="-457200">
              <a:buFont typeface="Arial" panose="020B0604020202020204" pitchFamily="34" charset="0"/>
              <a:buChar char="•"/>
            </a:pPr>
            <a:r>
              <a:rPr lang="en-US" sz="3000" b="0" strike="noStrike" spc="-1" dirty="0">
                <a:solidFill>
                  <a:srgbClr val="000000"/>
                </a:solidFill>
                <a:latin typeface="Times New Roman"/>
              </a:rPr>
              <a:t>Admin monitors the user activity.</a:t>
            </a:r>
            <a:br>
              <a:rPr lang="en-US" sz="3000" b="0" strike="noStrike" spc="-1" dirty="0">
                <a:latin typeface="Arial"/>
              </a:rPr>
            </a:br>
            <a:endParaRPr lang="en-US" dirty="0"/>
          </a:p>
        </p:txBody>
      </p:sp>
    </p:spTree>
    <p:extLst>
      <p:ext uri="{BB962C8B-B14F-4D97-AF65-F5344CB8AC3E}">
        <p14:creationId xmlns:p14="http://schemas.microsoft.com/office/powerpoint/2010/main" val="190514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1D1747-1AF1-4485-CDBC-E72CC91F7DFF}"/>
              </a:ext>
            </a:extLst>
          </p:cNvPr>
          <p:cNvSpPr txBox="1"/>
          <p:nvPr/>
        </p:nvSpPr>
        <p:spPr>
          <a:xfrm>
            <a:off x="1157437" y="2502290"/>
            <a:ext cx="9757611" cy="1015663"/>
          </a:xfrm>
          <a:prstGeom prst="rect">
            <a:avLst/>
          </a:prstGeom>
          <a:noFill/>
        </p:spPr>
        <p:txBody>
          <a:bodyPr wrap="square">
            <a:spAutoFit/>
          </a:bodyPr>
          <a:lstStyle/>
          <a:p>
            <a:r>
              <a:rPr lang="en-US" sz="3000" b="0" strike="noStrike" spc="-1" dirty="0">
                <a:solidFill>
                  <a:srgbClr val="000000"/>
                </a:solidFill>
                <a:latin typeface="Times New Roman"/>
              </a:rPr>
              <a:t>To build digital platform for both job seekers and employer to manage jobs, job application.</a:t>
            </a:r>
            <a:endParaRPr lang="en-US" sz="3000" dirty="0"/>
          </a:p>
        </p:txBody>
      </p:sp>
      <p:sp>
        <p:nvSpPr>
          <p:cNvPr id="7" name="TextBox 6">
            <a:extLst>
              <a:ext uri="{FF2B5EF4-FFF2-40B4-BE49-F238E27FC236}">
                <a16:creationId xmlns:a16="http://schemas.microsoft.com/office/drawing/2014/main" id="{81FDE276-1ABE-7E56-A927-9A089DAAF1C4}"/>
              </a:ext>
            </a:extLst>
          </p:cNvPr>
          <p:cNvSpPr txBox="1"/>
          <p:nvPr/>
        </p:nvSpPr>
        <p:spPr>
          <a:xfrm>
            <a:off x="1157437" y="1583356"/>
            <a:ext cx="6107228" cy="707886"/>
          </a:xfrm>
          <a:prstGeom prst="rect">
            <a:avLst/>
          </a:prstGeom>
          <a:noFill/>
        </p:spPr>
        <p:txBody>
          <a:bodyPr wrap="square">
            <a:spAutoFit/>
          </a:bodyPr>
          <a:lstStyle/>
          <a:p>
            <a:r>
              <a:rPr lang="en-US" sz="4000" b="1" strike="noStrike" spc="-1" dirty="0">
                <a:solidFill>
                  <a:srgbClr val="000000"/>
                </a:solidFill>
                <a:latin typeface="Times New Roman"/>
              </a:rPr>
              <a:t>Purpose of the project </a:t>
            </a:r>
            <a:endParaRPr lang="en-US" sz="4000" b="1" dirty="0"/>
          </a:p>
        </p:txBody>
      </p:sp>
    </p:spTree>
    <p:extLst>
      <p:ext uri="{BB962C8B-B14F-4D97-AF65-F5344CB8AC3E}">
        <p14:creationId xmlns:p14="http://schemas.microsoft.com/office/powerpoint/2010/main" val="357412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968725" y="1825866"/>
            <a:ext cx="10357860" cy="1142640"/>
          </a:xfrm>
          <a:prstGeom prst="rect">
            <a:avLst/>
          </a:prstGeom>
          <a:noFill/>
          <a:ln w="0">
            <a:noFill/>
          </a:ln>
        </p:spPr>
        <p:txBody>
          <a:bodyPr lIns="0" rIns="0" bIns="0" anchor="b">
            <a:noAutofit/>
          </a:bodyPr>
          <a:lstStyle/>
          <a:p>
            <a:pPr>
              <a:lnSpc>
                <a:spcPct val="100000"/>
              </a:lnSpc>
              <a:buNone/>
            </a:pPr>
            <a:r>
              <a:rPr lang="en-US" sz="4000" b="1" strike="noStrike" spc="-1" dirty="0">
                <a:uFillTx/>
                <a:latin typeface="Times New Roman" panose="02020603050405020304" pitchFamily="18" charset="0"/>
                <a:cs typeface="Times New Roman" panose="02020603050405020304" pitchFamily="18" charset="0"/>
              </a:rPr>
              <a:t>Problem statement</a:t>
            </a:r>
            <a:br>
              <a:rPr lang="en-US" sz="4000" b="1" strike="noStrike" spc="-1" dirty="0">
                <a:uFillTx/>
                <a:latin typeface="Times New Roman" panose="02020603050405020304" pitchFamily="18" charset="0"/>
                <a:cs typeface="Times New Roman" panose="02020603050405020304" pitchFamily="18" charset="0"/>
              </a:rPr>
            </a:br>
            <a:endParaRPr lang="en-US" sz="4000" b="1" strike="noStrike" spc="-1" dirty="0">
              <a:latin typeface="Times New Roman" panose="02020603050405020304" pitchFamily="18" charset="0"/>
              <a:cs typeface="Times New Roman" panose="02020603050405020304" pitchFamily="18" charset="0"/>
            </a:endParaRPr>
          </a:p>
        </p:txBody>
      </p:sp>
      <p:sp>
        <p:nvSpPr>
          <p:cNvPr id="204" name="TextBox 2"/>
          <p:cNvSpPr/>
          <p:nvPr/>
        </p:nvSpPr>
        <p:spPr>
          <a:xfrm>
            <a:off x="810987" y="2545816"/>
            <a:ext cx="10515598" cy="32148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Loss of time in searching for the jobs and going to companies physically.</a:t>
            </a:r>
            <a:endParaRPr lang="en-US" sz="3000" b="0" strike="noStrike" spc="-1" dirty="0">
              <a:latin typeface="Arial"/>
            </a:endParaRPr>
          </a:p>
          <a:p>
            <a:pPr marL="342900" indent="-3429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Companies have difficult time managing employee recruiting system and finding good employees.</a:t>
            </a:r>
            <a:endParaRPr lang="en-US" sz="3000" b="0" strike="noStrike" spc="-1" dirty="0">
              <a:latin typeface="Arial"/>
            </a:endParaRPr>
          </a:p>
          <a:p>
            <a:pPr marL="342900" indent="-342900">
              <a:lnSpc>
                <a:spcPct val="100000"/>
              </a:lnSpc>
              <a:buClr>
                <a:srgbClr val="000000"/>
              </a:buClr>
              <a:buFont typeface="Arial" panose="020B0604020202020204" pitchFamily="34" charset="0"/>
              <a:buChar char="•"/>
            </a:pPr>
            <a:r>
              <a:rPr lang="en-US" sz="3000" b="0" strike="noStrike" spc="-1" dirty="0">
                <a:solidFill>
                  <a:srgbClr val="000000"/>
                </a:solidFill>
                <a:latin typeface="Times New Roman"/>
              </a:rPr>
              <a:t>It is not possible for the every job seeker to view the newspaper looking for jobs daily.</a:t>
            </a:r>
          </a:p>
          <a:p>
            <a:pPr marL="342900" indent="-342900">
              <a:lnSpc>
                <a:spcPct val="100000"/>
              </a:lnSpc>
              <a:buClr>
                <a:srgbClr val="000000"/>
              </a:buClr>
              <a:buFont typeface="Arial" panose="020B0604020202020204" pitchFamily="34" charset="0"/>
              <a:buChar char="•"/>
            </a:pPr>
            <a:endParaRPr lang="en-US" sz="2300" b="0" strike="noStrike" spc="-1" dirty="0">
              <a:latin typeface="Arial"/>
            </a:endParaRPr>
          </a:p>
        </p:txBody>
      </p:sp>
      <p:sp>
        <p:nvSpPr>
          <p:cNvPr id="3" name="PlaceHolder 2"/>
          <p:cNvSpPr>
            <a:spLocks noGrp="1"/>
          </p:cNvSpPr>
          <p:nvPr>
            <p:ph type="sldNum" idx="9"/>
          </p:nvPr>
        </p:nvSpPr>
        <p:spPr/>
        <p:txBody>
          <a:bodyPr/>
          <a:lstStyle/>
          <a:p>
            <a:fld id="{ADEA6EC7-1405-4A2C-9E3D-89386C954CE8}"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a:extLst>
              <a:ext uri="{FF2B5EF4-FFF2-40B4-BE49-F238E27FC236}">
                <a16:creationId xmlns:a16="http://schemas.microsoft.com/office/drawing/2014/main" id="{87CFFF08-A1B5-B6B0-6F85-F2C677C5C09B}"/>
              </a:ext>
            </a:extLst>
          </p:cNvPr>
          <p:cNvSpPr txBox="1">
            <a:spLocks/>
          </p:cNvSpPr>
          <p:nvPr/>
        </p:nvSpPr>
        <p:spPr>
          <a:xfrm>
            <a:off x="892523" y="1078046"/>
            <a:ext cx="11179733" cy="1142640"/>
          </a:xfrm>
          <a:prstGeom prst="rect">
            <a:avLst/>
          </a:prstGeom>
          <a:noFill/>
          <a:ln w="0">
            <a:noFill/>
          </a:ln>
        </p:spPr>
        <p:txBody>
          <a:bodyPr lIns="0" tIns="0" rIns="0" bIns="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000" b="1" strike="noStrike" spc="-1" dirty="0">
                <a:solidFill>
                  <a:srgbClr val="000000"/>
                </a:solidFill>
                <a:uFillTx/>
                <a:latin typeface="Times New Roman"/>
                <a:ea typeface="Calibri"/>
              </a:rPr>
              <a:t>Some other problems related to employment are :</a:t>
            </a:r>
            <a:endParaRPr lang="en-US" sz="4000" b="1" strike="noStrike" spc="-1" dirty="0">
              <a:latin typeface="Arial"/>
            </a:endParaRPr>
          </a:p>
        </p:txBody>
      </p:sp>
      <p:sp>
        <p:nvSpPr>
          <p:cNvPr id="5" name="TextBox 4">
            <a:extLst>
              <a:ext uri="{FF2B5EF4-FFF2-40B4-BE49-F238E27FC236}">
                <a16:creationId xmlns:a16="http://schemas.microsoft.com/office/drawing/2014/main" id="{E393C54C-2992-BD80-8EAF-41ADA541CFBD}"/>
              </a:ext>
            </a:extLst>
          </p:cNvPr>
          <p:cNvSpPr txBox="1"/>
          <p:nvPr/>
        </p:nvSpPr>
        <p:spPr>
          <a:xfrm>
            <a:off x="892523" y="2220686"/>
            <a:ext cx="11495313" cy="3241913"/>
          </a:xfrm>
          <a:prstGeom prst="rect">
            <a:avLst/>
          </a:prstGeom>
          <a:noFill/>
        </p:spPr>
        <p:txBody>
          <a:bodyPr wrap="square">
            <a:spAutoFit/>
          </a:bodyPr>
          <a:lstStyle/>
          <a:p>
            <a:pPr indent="-457200">
              <a:lnSpc>
                <a:spcPct val="150000"/>
              </a:lnSpc>
              <a:buClr>
                <a:srgbClr val="000000"/>
              </a:buClr>
              <a:buFont typeface="Arial" panose="020B0604020202020204" pitchFamily="34" charset="0"/>
              <a:buChar char="•"/>
            </a:pPr>
            <a:r>
              <a:rPr lang="en-US" sz="3000" b="0" strike="noStrike" spc="-1" dirty="0">
                <a:solidFill>
                  <a:srgbClr val="000000"/>
                </a:solidFill>
                <a:latin typeface="Times New Roman"/>
                <a:ea typeface="Calibri"/>
              </a:rPr>
              <a:t>People are not getting the job according to their qualification,     </a:t>
            </a:r>
            <a:r>
              <a:rPr lang="en-US" sz="3000" spc="-1" dirty="0">
                <a:solidFill>
                  <a:srgbClr val="000000"/>
                </a:solidFill>
                <a:latin typeface="Times New Roman"/>
                <a:ea typeface="Calibri"/>
              </a:rPr>
              <a:t>      	</a:t>
            </a:r>
            <a:r>
              <a:rPr lang="en-US" sz="3000" b="0" strike="noStrike" spc="-1" dirty="0">
                <a:solidFill>
                  <a:srgbClr val="000000"/>
                </a:solidFill>
                <a:latin typeface="Times New Roman"/>
                <a:ea typeface="Calibri"/>
              </a:rPr>
              <a:t>experience</a:t>
            </a:r>
            <a:r>
              <a:rPr lang="en-US" sz="3000" spc="-1" dirty="0">
                <a:solidFill>
                  <a:srgbClr val="000000"/>
                </a:solidFill>
                <a:latin typeface="Times New Roman"/>
                <a:ea typeface="Calibri"/>
              </a:rPr>
              <a:t> </a:t>
            </a:r>
            <a:r>
              <a:rPr lang="en-US" sz="3000" b="0" strike="noStrike" spc="-1" dirty="0">
                <a:solidFill>
                  <a:srgbClr val="000000"/>
                </a:solidFill>
                <a:latin typeface="Times New Roman"/>
                <a:ea typeface="Calibri"/>
              </a:rPr>
              <a:t>etc</a:t>
            </a:r>
            <a:r>
              <a:rPr lang="en-US" sz="3000" spc="-1" dirty="0">
                <a:solidFill>
                  <a:srgbClr val="000000"/>
                </a:solidFill>
                <a:latin typeface="Times New Roman"/>
                <a:ea typeface="Calibri"/>
              </a:rPr>
              <a:t>.  </a:t>
            </a:r>
            <a:endParaRPr lang="en-US" sz="3000" b="0" strike="noStrike" spc="-1" dirty="0">
              <a:latin typeface="Arial"/>
            </a:endParaRPr>
          </a:p>
          <a:p>
            <a:pPr indent="-457200">
              <a:lnSpc>
                <a:spcPct val="150000"/>
              </a:lnSpc>
              <a:buClr>
                <a:srgbClr val="000000"/>
              </a:buClr>
              <a:buFont typeface="Arial" panose="020B0604020202020204" pitchFamily="34" charset="0"/>
              <a:buChar char="•"/>
            </a:pPr>
            <a:r>
              <a:rPr lang="en-US" sz="3000" b="0" strike="noStrike" spc="-1" dirty="0">
                <a:solidFill>
                  <a:srgbClr val="000000"/>
                </a:solidFill>
                <a:latin typeface="Times New Roman"/>
                <a:ea typeface="Calibri"/>
              </a:rPr>
              <a:t>The problem of nepotism.</a:t>
            </a:r>
            <a:endParaRPr lang="en-US" sz="3000" b="0" strike="noStrike" spc="-1" dirty="0">
              <a:latin typeface="Arial"/>
            </a:endParaRPr>
          </a:p>
          <a:p>
            <a:pPr indent="-457200">
              <a:lnSpc>
                <a:spcPct val="150000"/>
              </a:lnSpc>
              <a:spcAft>
                <a:spcPts val="799"/>
              </a:spcAft>
              <a:buClr>
                <a:srgbClr val="000000"/>
              </a:buClr>
              <a:buFont typeface="Arial" panose="020B0604020202020204" pitchFamily="34" charset="0"/>
              <a:buChar char="•"/>
            </a:pPr>
            <a:r>
              <a:rPr lang="en-US" sz="3000" b="0" strike="noStrike" spc="-1" dirty="0">
                <a:solidFill>
                  <a:srgbClr val="000000"/>
                </a:solidFill>
                <a:latin typeface="Times New Roman"/>
                <a:ea typeface="Calibri"/>
              </a:rPr>
              <a:t>Problem regarding the placement of the right person in the right place.</a:t>
            </a:r>
            <a:endParaRPr lang="en-US" sz="3000" b="0" strike="noStrike" spc="-1" dirty="0">
              <a:latin typeface="Arial"/>
            </a:endParaRPr>
          </a:p>
          <a:p>
            <a:pPr marL="342900" indent="-342900">
              <a:lnSpc>
                <a:spcPct val="100000"/>
              </a:lnSpc>
              <a:buClr>
                <a:srgbClr val="000000"/>
              </a:buClr>
              <a:buFont typeface="Arial" panose="020B0604020202020204" pitchFamily="34" charset="0"/>
              <a:buChar char="•"/>
            </a:pPr>
            <a:endParaRPr lang="en-US" sz="1800" spc="-1" dirty="0">
              <a:solidFill>
                <a:srgbClr val="000000"/>
              </a:solidFill>
              <a:latin typeface="Arial"/>
            </a:endParaRPr>
          </a:p>
        </p:txBody>
      </p:sp>
    </p:spTree>
    <p:extLst>
      <p:ext uri="{BB962C8B-B14F-4D97-AF65-F5344CB8AC3E}">
        <p14:creationId xmlns:p14="http://schemas.microsoft.com/office/powerpoint/2010/main" val="208610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180200" y="1130437"/>
            <a:ext cx="11073960" cy="1142640"/>
          </a:xfrm>
          <a:prstGeom prst="rect">
            <a:avLst/>
          </a:prstGeom>
          <a:noFill/>
          <a:ln w="0">
            <a:noFill/>
          </a:ln>
        </p:spPr>
        <p:txBody>
          <a:bodyPr lIns="0" rIns="0" bIns="0" anchor="b">
            <a:noAutofit/>
          </a:bodyPr>
          <a:lstStyle/>
          <a:p>
            <a:pPr>
              <a:lnSpc>
                <a:spcPct val="100000"/>
              </a:lnSpc>
              <a:buNone/>
            </a:pPr>
            <a:r>
              <a:rPr lang="en-US" sz="5000" b="0" strike="noStrike" spc="-1" dirty="0">
                <a:solidFill>
                  <a:srgbClr val="04617B"/>
                </a:solidFill>
                <a:latin typeface="Times New Roman"/>
              </a:rPr>
              <a:t> </a:t>
            </a:r>
            <a:r>
              <a:rPr lang="en-US" sz="4000" b="1" strike="noStrike" spc="-1" dirty="0">
                <a:latin typeface="Times New Roman" panose="02020603050405020304" pitchFamily="18" charset="0"/>
                <a:cs typeface="Times New Roman" panose="02020603050405020304" pitchFamily="18" charset="0"/>
              </a:rPr>
              <a:t>OBJECTIVE</a:t>
            </a:r>
          </a:p>
        </p:txBody>
      </p:sp>
      <p:sp>
        <p:nvSpPr>
          <p:cNvPr id="206" name="TextBox 2"/>
          <p:cNvSpPr/>
          <p:nvPr/>
        </p:nvSpPr>
        <p:spPr>
          <a:xfrm>
            <a:off x="1180200" y="2273077"/>
            <a:ext cx="9831600" cy="38807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just">
              <a:lnSpc>
                <a:spcPct val="150000"/>
              </a:lnSpc>
              <a:spcAft>
                <a:spcPts val="799"/>
              </a:spcAft>
              <a:buClr>
                <a:srgbClr val="000000"/>
              </a:buClr>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To recommend the job to job Seekers.</a:t>
            </a:r>
            <a:endParaRPr lang="en-US" sz="3000" b="0" strike="noStrike" spc="-1" dirty="0">
              <a:latin typeface="Times New Roman" panose="02020603050405020304" pitchFamily="18" charset="0"/>
              <a:cs typeface="Times New Roman" panose="02020603050405020304" pitchFamily="18" charset="0"/>
            </a:endParaRPr>
          </a:p>
          <a:p>
            <a:pPr marL="457200" indent="-457200" algn="just">
              <a:lnSpc>
                <a:spcPct val="150000"/>
              </a:lnSpc>
              <a:spcAft>
                <a:spcPts val="799"/>
              </a:spcAft>
              <a:buClr>
                <a:srgbClr val="000000"/>
              </a:buClr>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Reduce traditional way of job searching.</a:t>
            </a:r>
            <a:endParaRPr lang="en-US" sz="3000" b="0" strike="noStrike" spc="-1" dirty="0">
              <a:latin typeface="Times New Roman" panose="02020603050405020304" pitchFamily="18" charset="0"/>
              <a:cs typeface="Times New Roman" panose="02020603050405020304" pitchFamily="18" charset="0"/>
            </a:endParaRPr>
          </a:p>
          <a:p>
            <a:pPr marL="457200" indent="-457200" algn="just">
              <a:lnSpc>
                <a:spcPct val="150000"/>
              </a:lnSpc>
              <a:spcAft>
                <a:spcPts val="799"/>
              </a:spcAft>
              <a:buClr>
                <a:srgbClr val="000000"/>
              </a:buClr>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To improve job search efficiency. </a:t>
            </a:r>
            <a:endParaRPr lang="en-US" sz="3000" b="0" strike="noStrike" spc="-1" dirty="0">
              <a:latin typeface="Times New Roman" panose="02020603050405020304" pitchFamily="18" charset="0"/>
              <a:cs typeface="Times New Roman" panose="02020603050405020304" pitchFamily="18" charset="0"/>
            </a:endParaRPr>
          </a:p>
          <a:p>
            <a:pPr marL="457200" indent="-457200" algn="just">
              <a:lnSpc>
                <a:spcPct val="150000"/>
              </a:lnSpc>
              <a:spcAft>
                <a:spcPts val="799"/>
              </a:spcAft>
              <a:buClr>
                <a:srgbClr val="000000"/>
              </a:buClr>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To increase user engagement.</a:t>
            </a:r>
            <a:endParaRPr lang="en-US" sz="3000" b="0" strike="noStrike" spc="-1" dirty="0">
              <a:latin typeface="Times New Roman" panose="02020603050405020304" pitchFamily="18" charset="0"/>
              <a:cs typeface="Times New Roman" panose="02020603050405020304" pitchFamily="18" charset="0"/>
            </a:endParaRPr>
          </a:p>
          <a:p>
            <a:pPr marL="457200" indent="-457200" algn="just">
              <a:lnSpc>
                <a:spcPct val="150000"/>
              </a:lnSpc>
              <a:spcAft>
                <a:spcPts val="799"/>
              </a:spcAft>
              <a:buClr>
                <a:srgbClr val="000000"/>
              </a:buClr>
              <a:buFont typeface="Arial" panose="020B0604020202020204" pitchFamily="34" charset="0"/>
              <a:buChar char="•"/>
            </a:pPr>
            <a:r>
              <a:rPr lang="en-US" sz="3000" b="0" strike="noStrike" spc="-1" dirty="0">
                <a:solidFill>
                  <a:srgbClr val="000000"/>
                </a:solidFill>
                <a:latin typeface="Times New Roman" panose="02020603050405020304" pitchFamily="18" charset="0"/>
                <a:ea typeface="Calibri"/>
                <a:cs typeface="Times New Roman" panose="02020603050405020304" pitchFamily="18" charset="0"/>
              </a:rPr>
              <a:t>Enhance job matching accuracy.</a:t>
            </a:r>
            <a:endParaRPr lang="en-US" sz="3000" b="0" strike="noStrike" spc="-1" dirty="0">
              <a:latin typeface="Times New Roman" panose="02020603050405020304" pitchFamily="18" charset="0"/>
              <a:cs typeface="Times New Roman" panose="02020603050405020304" pitchFamily="18" charset="0"/>
            </a:endParaRPr>
          </a:p>
        </p:txBody>
      </p:sp>
      <p:sp>
        <p:nvSpPr>
          <p:cNvPr id="3" name="PlaceHolder 2"/>
          <p:cNvSpPr>
            <a:spLocks noGrp="1"/>
          </p:cNvSpPr>
          <p:nvPr>
            <p:ph type="sldNum" idx="9"/>
          </p:nvPr>
        </p:nvSpPr>
        <p:spPr/>
        <p:txBody>
          <a:bodyPr/>
          <a:lstStyle/>
          <a:p>
            <a:fld id="{98DB5065-D13F-42EA-8F52-BBBED0C2DA30}" type="slidenum">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1694</TotalTime>
  <Words>1014</Words>
  <Application>Microsoft Office PowerPoint</Application>
  <PresentationFormat>Widescreen</PresentationFormat>
  <Paragraphs>173</Paragraphs>
  <Slides>27</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27</vt:i4>
      </vt:variant>
    </vt:vector>
  </HeadingPairs>
  <TitlesOfParts>
    <vt:vector size="38" baseType="lpstr">
      <vt:lpstr>Arial</vt:lpstr>
      <vt:lpstr>Calibri</vt:lpstr>
      <vt:lpstr>Constantia</vt:lpstr>
      <vt:lpstr>StarSymbol</vt:lpstr>
      <vt:lpstr>Symbol</vt:lpstr>
      <vt:lpstr>Times New Roman</vt:lpstr>
      <vt:lpstr>Wingdings</vt:lpstr>
      <vt:lpstr>Office Theme</vt:lpstr>
      <vt:lpstr>Office Theme</vt:lpstr>
      <vt:lpstr>Office Theme</vt:lpstr>
      <vt:lpstr>Office Theme</vt:lpstr>
      <vt:lpstr>PowerPoint Presentation</vt:lpstr>
      <vt:lpstr> Table of Content</vt:lpstr>
      <vt:lpstr>PowerPoint Presentation</vt:lpstr>
      <vt:lpstr>It is a platform where job seeker can seek, find and apply for jobs, at the same time job employer can post jobs.</vt:lpstr>
      <vt:lpstr>Countinue..</vt:lpstr>
      <vt:lpstr>PowerPoint Presentation</vt:lpstr>
      <vt:lpstr>Problem statement </vt:lpstr>
      <vt:lpstr>PowerPoint Presentation</vt:lpstr>
      <vt:lpstr> OBJECTIVE</vt:lpstr>
      <vt:lpstr>Scope</vt:lpstr>
      <vt:lpstr>PowerPoint Presentation</vt:lpstr>
      <vt:lpstr>Requirement Analysis</vt:lpstr>
      <vt:lpstr>PowerPoint Presentation</vt:lpstr>
      <vt:lpstr>Job Seekers Module • Registration / Login •  Apply for Job • Forgot Password  • Search for Job vacancies • Update Profile • Logout • Send Feedback • View applied jobs</vt:lpstr>
      <vt:lpstr>Employers Module</vt:lpstr>
      <vt:lpstr>Non functional requirement</vt:lpstr>
      <vt:lpstr>Technical Feasibility</vt:lpstr>
      <vt:lpstr>Process Modeling using DFD 2-Level DFD diagram</vt:lpstr>
      <vt:lpstr>PowerPoint Presentation</vt:lpstr>
      <vt:lpstr>PowerPoint Presentation</vt:lpstr>
      <vt:lpstr>ER Diagram: </vt:lpstr>
      <vt:lpstr>Content-Based Filtering</vt:lpstr>
      <vt:lpstr>Cosine Similarity Algorithm</vt:lpstr>
      <vt:lpstr>Testing</vt:lpstr>
      <vt:lpstr>Future Improvement</vt:lpstr>
      <vt:lpstr>Conclusion</vt:lpstr>
      <vt:lpstr>Seeking For A Desired Job...☹ Don’t worry! Come And Visit Our Site…  Thank You !!!  Bsc.CSIT 7th semester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9779864742874</dc:creator>
  <dc:description/>
  <cp:lastModifiedBy>Nabin bhandari</cp:lastModifiedBy>
  <cp:revision>134</cp:revision>
  <dcterms:created xsi:type="dcterms:W3CDTF">2021-01-23T07:14:31Z</dcterms:created>
  <dcterms:modified xsi:type="dcterms:W3CDTF">2023-05-15T04:16:13Z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2</vt:r8>
  </property>
  <property fmtid="{D5CDD505-2E9C-101B-9397-08002B2CF9AE}" pid="3" name="PresentationFormat">
    <vt:lpwstr>Widescreen</vt:lpwstr>
  </property>
  <property fmtid="{D5CDD505-2E9C-101B-9397-08002B2CF9AE}" pid="4" name="Slides">
    <vt:r8>24</vt:r8>
  </property>
</Properties>
</file>