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ecommender-systems.org/vector-space-model/" TargetMode="External"/><Relationship Id="rId4" Type="http://schemas.openxmlformats.org/officeDocument/2006/relationships/hyperlink" Target="http://recommender-systems.org/latent-semantic-index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711200" y="1710268"/>
            <a:ext cx="9505244" cy="13490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Final Year Project Presentation</a:t>
            </a:r>
            <a:br>
              <a:rPr lang="en-US" sz="4800"/>
            </a:br>
            <a:r>
              <a:rPr lang="en-US" sz="3600"/>
              <a:t>“Book Recommendation System”</a:t>
            </a:r>
            <a:endParaRPr sz="4800"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711200" y="3429001"/>
            <a:ext cx="8421511" cy="3141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 u="sng"/>
              <a:t>Project Partners</a:t>
            </a:r>
            <a:r>
              <a:rPr b="1" lang="en-US" sz="2000"/>
              <a:t>                                                   </a:t>
            </a:r>
            <a:r>
              <a:rPr b="1" lang="en-US" sz="2000" u="sng"/>
              <a:t>Supervised 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Abhiral Dhakal(10133/073)                                                Nabin Ghimire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Milan Haynju(10151/073)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Paras Dulal(10155/073)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Shyam Shrestha(10162/073)</a:t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620889" y="6041362"/>
            <a:ext cx="8653113" cy="64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Find the items having the cosine values greater than defined in algorithm.</a:t>
            </a:r>
            <a:endParaRPr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419605" y="6041362"/>
            <a:ext cx="854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Tools Used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677334" y="1828801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/>
              <a:t>Front end Tools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Html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CSS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JavaScript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b="1" lang="en-US"/>
              <a:t>Back end Tools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Python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Laravel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MySQL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288977" y="6041362"/>
            <a:ext cx="985025" cy="47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677334" y="239362"/>
            <a:ext cx="8596668" cy="73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System Design</a:t>
            </a:r>
            <a:endParaRPr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229601" y="6041362"/>
            <a:ext cx="10444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413164" y="2268186"/>
            <a:ext cx="7137070" cy="458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Figure: Use Case Diagram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431" y="1175657"/>
            <a:ext cx="5371903" cy="486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677334" y="609600"/>
            <a:ext cx="8596668" cy="88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677334" y="1496291"/>
            <a:ext cx="8181658" cy="5225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Figure:0-Level DFD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217725" y="6041362"/>
            <a:ext cx="1056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87" y="1496291"/>
            <a:ext cx="8181658" cy="439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77334" y="609600"/>
            <a:ext cx="85968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77334" y="1840089"/>
            <a:ext cx="8596668" cy="4201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“Book Recommendation System” is a web application developed using python as a backend tool and html, CSS and JavaScript as a front end tool.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Uses the content based filtering approach to recommend the book by matching the book with the user interest.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User can either read or buy books of their choice, they can rate the book as well.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The system keeps track of the book purchased and rated by the user in the database.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The recommendation algorithm implemented here matches the user data with the book data and recommends the book based on his/her interest.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598311" y="6041362"/>
            <a:ext cx="8675691" cy="607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Loss of time in searching for the good website from where we can read , buy books of our own interest.</a:t>
            </a:r>
            <a:endParaRPr/>
          </a:p>
          <a:p>
            <a:pPr indent="-81278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User have to search manually the book but instead our system recommends the book.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77335" y="6041362"/>
            <a:ext cx="85966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77334" y="1727200"/>
            <a:ext cx="8596668" cy="3646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∙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To provide platform to view the books online.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∙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To purchase books online.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∙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To recommend a book to a user/buyer.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12801" y="6041362"/>
            <a:ext cx="84612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∙"/>
            </a:pPr>
            <a:r>
              <a:rPr lang="en-US" sz="1800"/>
              <a:t>Making Book buddies on the basis of similar Book interests.</a:t>
            </a:r>
            <a:endParaRPr sz="1800"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∙"/>
            </a:pPr>
            <a:r>
              <a:rPr lang="en-US" sz="1800"/>
              <a:t>Recommendations based on the user ratings and user profile.</a:t>
            </a:r>
            <a:endParaRPr sz="1800"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∙"/>
            </a:pPr>
            <a:r>
              <a:rPr lang="en-US" sz="1800"/>
              <a:t>Creating chat rooms to discuss about upcoming or newly published books.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541867" y="6041362"/>
            <a:ext cx="87321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the system works?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Gets the currently rated book and the user information(user id) and matches the book in the book database and recommends the book to the user.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496711" y="6041362"/>
            <a:ext cx="87772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77334" y="261258"/>
            <a:ext cx="8596668" cy="1092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Working Mechanism of the System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051469" y="6248400"/>
            <a:ext cx="1222533" cy="508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  <p:pic>
        <p:nvPicPr>
          <p:cNvPr id="191" name="Google Shape;19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512" y="1508166"/>
            <a:ext cx="6828311" cy="524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Content-Based Filtering 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Cognitive filtering, recommends items based on a comparison between the content of the items and a user profile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vector space model</a:t>
            </a:r>
            <a:r>
              <a:rPr lang="en-US"/>
              <a:t> and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latent semantic indexing</a:t>
            </a:r>
            <a:r>
              <a:rPr lang="en-US"/>
              <a:t> are two methods that use the terms to represent documents as vectors in a multidimensional space.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 learning algorithm has to be chosen that is able to learn the user profile based on seen items and can make recommendations based on this user profile.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Cosine Similarity Algorithm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677334" y="1930401"/>
            <a:ext cx="8596668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Steps to find the cosine similarities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Convert words to vector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Find the cosine angle between the vectors by using the formula as below.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0"/>
              <a:t>‹#›</a:t>
            </a:fld>
            <a:endParaRPr sz="4000"/>
          </a:p>
        </p:txBody>
      </p:sp>
      <p:pic>
        <p:nvPicPr>
          <p:cNvPr descr="  \vec{a} \cdot \vec{b} = \sum_{i=1}^n a_ib_i = a_1b_1 + a_2b_2 + \cdots + a_nb_n  "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042" y="3838074"/>
            <a:ext cx="6019729" cy="451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\displaystyle  \vec{a} \cdot \vec{b} = \|\vec{a}\|\|\vec{b}\|\cos{\theta} \\ \\  \cos{\theta} = \frac{\vec{a} \cdot \vec{b}}{\|\vec{a}\|\|\vec{b}\|}  "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6326" y="4484314"/>
            <a:ext cx="2049006" cy="130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