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EBF7"/>
    <a:srgbClr val="0000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E8771-AFA3-4735-A6DB-65D4E3EC687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DBE1-3CBC-4DA5-9873-1F1D1809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8862" y="4806462"/>
            <a:ext cx="3282461" cy="961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login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84677" y="4806461"/>
            <a:ext cx="2625969" cy="14302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 color means it exists </a:t>
            </a:r>
          </a:p>
          <a:p>
            <a:pPr algn="ctr"/>
            <a:r>
              <a:rPr lang="en-US" dirty="0" smtClean="0"/>
              <a:t>And is using Razor backend scripting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37"/>
          <a:stretch/>
        </p:blipFill>
        <p:spPr>
          <a:xfrm>
            <a:off x="0" y="0"/>
            <a:ext cx="12192000" cy="75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815" r="22083" b="83703"/>
          <a:stretch/>
        </p:blipFill>
        <p:spPr>
          <a:xfrm>
            <a:off x="1188720" y="751840"/>
            <a:ext cx="9499600" cy="3759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688320" y="848360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2" name="Left Brace 1"/>
          <p:cNvSpPr/>
          <p:nvPr/>
        </p:nvSpPr>
        <p:spPr>
          <a:xfrm>
            <a:off x="299476" y="1398895"/>
            <a:ext cx="601883" cy="5337571"/>
          </a:xfrm>
          <a:prstGeom prst="leftBrace">
            <a:avLst>
              <a:gd name="adj1" fmla="val 2217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46419" y="1655363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25221" y="2126807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025221" y="2593072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46419" y="3062146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046419" y="3530871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5221" y="3994676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25221" y="4462864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25221" y="4927206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025221" y="5391548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46419" y="5855890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4320" y="1655363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a new div that will hold the emails that the end user will select.  It will have a header section and then a body section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34160" y="2132448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a back button so they can go back to the search page where they selected their emails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544320" y="2558886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just lets them know out of the emails they selected what # in the array is it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544320" y="3067787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a print option so they can print the email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44320" y="4038166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Privileged – this is like a ‘tag’ and the backend folks will give you a REST end pint where to post some JSON info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544320" y="3576688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Privileged – this is like a ‘tag’ and the backend folks will give you a REST end pint where to post some JSON info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544320" y="4480532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Arrow keys so they can scroll through the documents they selected within the container that has been created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534160" y="4943791"/>
            <a:ext cx="1025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Scroll bar – for longer emails it’s ok to have a scroll bar within the div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544320" y="5405115"/>
            <a:ext cx="1025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words that will be searched will be highlighted – so the backend-end developers will most likely put some kind of tag/class and you will set up in the </a:t>
            </a:r>
            <a:r>
              <a:rPr lang="en-US" sz="1200" dirty="0" err="1" smtClean="0"/>
              <a:t>css</a:t>
            </a:r>
            <a:r>
              <a:rPr lang="en-US" sz="1200" dirty="0" smtClean="0"/>
              <a:t> to highlight and bold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534160" y="5961406"/>
            <a:ext cx="1025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attachments are on Azure blob storage – the location of the files is in the JSON doc from the back-end.   You will need to make these links so end-user can download – but we need to set up so that the key to azure storage is not exposed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80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37"/>
          <a:stretch/>
        </p:blipFill>
        <p:spPr>
          <a:xfrm>
            <a:off x="0" y="0"/>
            <a:ext cx="12192000" cy="75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815" r="22083" b="83703"/>
          <a:stretch/>
        </p:blipFill>
        <p:spPr>
          <a:xfrm>
            <a:off x="1188720" y="751840"/>
            <a:ext cx="9499600" cy="3759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688320" y="848360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9652" t="16878" r="8101" b="77721"/>
          <a:stretch/>
        </p:blipFill>
        <p:spPr>
          <a:xfrm>
            <a:off x="9734308" y="1340282"/>
            <a:ext cx="1493136" cy="3703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190" t="15021" r="93829" b="80591"/>
          <a:stretch/>
        </p:blipFill>
        <p:spPr>
          <a:xfrm>
            <a:off x="2301533" y="1375006"/>
            <a:ext cx="729206" cy="300942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3030739" y="1417841"/>
            <a:ext cx="629920" cy="19812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s://cdn3.iconfinder.com/data/icons/fez/512/FEZ-04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131" y="477335"/>
            <a:ext cx="154446" cy="1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0083887" y="376140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8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658780"/>
            <a:ext cx="12120880" cy="6199220"/>
          </a:xfrm>
          <a:prstGeom prst="roundRect">
            <a:avLst>
              <a:gd name="adj" fmla="val 9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37"/>
          <a:stretch/>
        </p:blipFill>
        <p:spPr>
          <a:xfrm>
            <a:off x="0" y="0"/>
            <a:ext cx="12192000" cy="751840"/>
          </a:xfrm>
          <a:prstGeom prst="rect">
            <a:avLst/>
          </a:prstGeom>
        </p:spPr>
      </p:pic>
      <p:pic>
        <p:nvPicPr>
          <p:cNvPr id="1030" name="Picture 6" descr="https://cdn3.iconfinder.com/data/icons/fez/512/FEZ-04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131" y="477335"/>
            <a:ext cx="154446" cy="1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0083887" y="376140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840" y="923160"/>
            <a:ext cx="2001520" cy="5660520"/>
          </a:xfrm>
          <a:prstGeom prst="roundRect">
            <a:avLst>
              <a:gd name="adj" fmla="val 90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" y="1026160"/>
            <a:ext cx="180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Account Info</a:t>
            </a:r>
            <a:endParaRPr lang="en-US" sz="1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360" y="1574800"/>
            <a:ext cx="180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Plans &amp; Payment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920" y="1464528"/>
            <a:ext cx="2001520" cy="5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Payment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5360" y="923160"/>
            <a:ext cx="9479280" cy="566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9333"/>
          <a:stretch/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573260" y="838546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20935" y="806463"/>
            <a:ext cx="1988820" cy="26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815" r="22083" b="83703"/>
          <a:stretch/>
        </p:blipFill>
        <p:spPr>
          <a:xfrm>
            <a:off x="1188720" y="751840"/>
            <a:ext cx="9499600" cy="37592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688320" y="848360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pic>
        <p:nvPicPr>
          <p:cNvPr id="13" name="Picture 6" descr="https://cdn3.iconfinder.com/data/icons/fez/512/FEZ-04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131" y="477335"/>
            <a:ext cx="154446" cy="1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3.iconfinder.com/data/icons/fez/512/FEZ-04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3" y="870197"/>
            <a:ext cx="154446" cy="1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428643" y="806100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8163" y="6282340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333" y="6289040"/>
            <a:ext cx="1024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This is the advanced search button – when press it should trigger an accordion type of widget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9920" y="2753360"/>
            <a:ext cx="248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next slide for when you press the gear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9333"/>
          <a:stretch/>
        </p:blipFill>
        <p:spPr>
          <a:xfrm>
            <a:off x="0" y="0"/>
            <a:ext cx="12192000" cy="7315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572517" y="1833969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20192" y="1801886"/>
            <a:ext cx="1988820" cy="26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815" r="22083" b="83703"/>
          <a:stretch/>
        </p:blipFill>
        <p:spPr>
          <a:xfrm>
            <a:off x="1108730" y="1644146"/>
            <a:ext cx="9499600" cy="37592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687577" y="1843783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pic>
        <p:nvPicPr>
          <p:cNvPr id="13" name="Picture 6" descr="https://cdn3.iconfinder.com/data/icons/fez/512/FEZ-04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131" y="477335"/>
            <a:ext cx="154446" cy="1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3.iconfinder.com/data/icons/fez/512/FEZ-04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0" y="1865620"/>
            <a:ext cx="154446" cy="1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427900" y="1801523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8163" y="6236077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333" y="6236077"/>
            <a:ext cx="1024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This is the advanced search button – when press it should trigger an accordion type of </a:t>
            </a:r>
            <a:r>
              <a:rPr lang="en-US" sz="1600" dirty="0" smtClean="0">
                <a:latin typeface="+mj-lt"/>
              </a:rPr>
              <a:t>widget and there should be a tool tip that says advanced search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978" y="833377"/>
            <a:ext cx="9345154" cy="86810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3316" y="915680"/>
            <a:ext cx="747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</a:rPr>
              <a:t>tag type:</a:t>
            </a:r>
            <a:endParaRPr lang="en-US" sz="1100" dirty="0"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1853" y="1223076"/>
            <a:ext cx="140208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14530" y="1153870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privileged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82626" y="1223076"/>
            <a:ext cx="140208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5303" y="1156036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favorite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3344" y="1098071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8163" y="5086576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7692" y="906155"/>
            <a:ext cx="211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a</a:t>
            </a:r>
            <a:r>
              <a:rPr lang="en-US" sz="1100" dirty="0" smtClean="0">
                <a:latin typeface="+mj-lt"/>
              </a:rPr>
              <a:t>ttachment type:</a:t>
            </a:r>
            <a:endParaRPr lang="en-US" sz="1100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85233" y="1223076"/>
            <a:ext cx="140208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97910" y="1153870"/>
            <a:ext cx="39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pdf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57663" y="1223076"/>
            <a:ext cx="140208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70725" y="1157901"/>
            <a:ext cx="35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jpg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95921" y="1224909"/>
            <a:ext cx="140208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06350" y="1154689"/>
            <a:ext cx="391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xlsx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35703" y="1219045"/>
            <a:ext cx="140208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48765" y="1153870"/>
            <a:ext cx="48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docx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8163" y="5668000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9333" y="5640043"/>
            <a:ext cx="1024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When you press the gear button – it should be like a standard </a:t>
            </a:r>
            <a:r>
              <a:rPr lang="en-US" sz="1600" dirty="0" err="1" smtClean="0">
                <a:latin typeface="+mj-lt"/>
              </a:rPr>
              <a:t>jquery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accrodian</a:t>
            </a:r>
            <a:r>
              <a:rPr lang="en-US" sz="1600" dirty="0" smtClean="0">
                <a:latin typeface="+mj-lt"/>
              </a:rPr>
              <a:t> look…so you should see the space open up </a:t>
            </a:r>
            <a:endParaRPr lang="en-US" sz="1600" dirty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39509" y="869456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6975" y="4935508"/>
            <a:ext cx="1024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Here there are two sections tag type and attachment type and in both sections you should be able to multi-select – so there are two groups of controls</a:t>
            </a:r>
            <a:endParaRPr lang="en-US" sz="16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303" y="2743200"/>
            <a:ext cx="5994697" cy="144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the accordion should be a partial 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88677" y="1219200"/>
            <a:ext cx="3282461" cy="961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initial page as is</a:t>
            </a:r>
          </a:p>
          <a:p>
            <a:pPr algn="ctr"/>
            <a:r>
              <a:rPr lang="en-US" dirty="0" smtClean="0"/>
              <a:t>See next slide for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85929" y="1394565"/>
            <a:ext cx="1576805" cy="1588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Need to make button smaller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9573260" y="838546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20935" y="806463"/>
            <a:ext cx="1988820" cy="26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24969" y="4330805"/>
            <a:ext cx="1576805" cy="1588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color means it needs to be done</a:t>
            </a:r>
          </a:p>
          <a:p>
            <a:pPr algn="ctr"/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884780" y="1068748"/>
            <a:ext cx="173620" cy="725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8862" y="4806462"/>
            <a:ext cx="3282461" cy="961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existing search result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37"/>
          <a:stretch/>
        </p:blipFill>
        <p:spPr>
          <a:xfrm>
            <a:off x="0" y="0"/>
            <a:ext cx="12192000" cy="751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17" t="22223" r="8500" b="15555"/>
          <a:stretch/>
        </p:blipFill>
        <p:spPr>
          <a:xfrm>
            <a:off x="2301533" y="1675948"/>
            <a:ext cx="8879840" cy="463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815" r="22083" b="83703"/>
          <a:stretch/>
        </p:blipFill>
        <p:spPr>
          <a:xfrm>
            <a:off x="1188720" y="751840"/>
            <a:ext cx="9499600" cy="3759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688320" y="848360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377435" y="1875814"/>
            <a:ext cx="477520" cy="441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964" y="147570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</a:t>
            </a:r>
            <a:r>
              <a:rPr lang="en-US" sz="1000" dirty="0" smtClean="0"/>
              <a:t>otal </a:t>
            </a:r>
          </a:p>
          <a:p>
            <a:pPr algn="ctr"/>
            <a:r>
              <a:rPr lang="en-US" sz="1000" dirty="0" smtClean="0"/>
              <a:t>records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1299210" y="1875814"/>
            <a:ext cx="477520" cy="441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837" y="147570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ith attachment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377435" y="2910924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964" y="251081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smtClean="0"/>
              <a:t>pdf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1299210" y="2910924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2837" y="251081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err="1" smtClean="0"/>
              <a:t>docx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77435" y="3983972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964" y="3583862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err="1" smtClean="0"/>
              <a:t>xlsxs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1299210" y="3983972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2837" y="3583862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smtClean="0"/>
              <a:t>jpg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785839" y="851689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-135935" y="2026531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35560" y="2710869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489" y="3904676"/>
            <a:ext cx="3809021" cy="1588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See Next slide for notes</a:t>
            </a:r>
          </a:p>
          <a:p>
            <a:pPr algn="ctr"/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79652" t="16878" r="8101" b="77721"/>
          <a:stretch/>
        </p:blipFill>
        <p:spPr>
          <a:xfrm>
            <a:off x="9734308" y="1340282"/>
            <a:ext cx="1493136" cy="3703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90" t="15021" r="93829" b="80591"/>
          <a:stretch/>
        </p:blipFill>
        <p:spPr>
          <a:xfrm>
            <a:off x="2301533" y="1375006"/>
            <a:ext cx="729206" cy="30094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030739" y="1417841"/>
            <a:ext cx="629920" cy="19812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37"/>
          <a:stretch/>
        </p:blipFill>
        <p:spPr>
          <a:xfrm>
            <a:off x="0" y="0"/>
            <a:ext cx="12192000" cy="75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815" r="22083" b="83703"/>
          <a:stretch/>
        </p:blipFill>
        <p:spPr>
          <a:xfrm>
            <a:off x="1188720" y="751840"/>
            <a:ext cx="9499600" cy="3759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688320" y="848360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2711426" y="3442542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11426" y="2186307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4441" y="2186307"/>
            <a:ext cx="760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want to keep the search bar on top when the search results come back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711426" y="2631104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4441" y="2587758"/>
            <a:ext cx="760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want to create a section to the left that will stay constant even when they scroll down – this information will come for the server in JSON format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9652" t="16878" r="8101" b="77721"/>
          <a:stretch/>
        </p:blipFill>
        <p:spPr>
          <a:xfrm>
            <a:off x="9734308" y="1340282"/>
            <a:ext cx="1493136" cy="3703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190" t="15021" r="93829" b="80591"/>
          <a:stretch/>
        </p:blipFill>
        <p:spPr>
          <a:xfrm>
            <a:off x="2301533" y="1375006"/>
            <a:ext cx="729206" cy="300942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3030739" y="1417841"/>
            <a:ext cx="629920" cy="19812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1559" y="3337641"/>
            <a:ext cx="760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needs to improve how we are displaying the data – for example we currently are not ‘tabbing’ where we see /t or creating a new line where we se \n or having a return carriage where we see \r – things like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6496" y="2025570"/>
            <a:ext cx="4537276" cy="2199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item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5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37"/>
          <a:stretch/>
        </p:blipFill>
        <p:spPr>
          <a:xfrm>
            <a:off x="0" y="0"/>
            <a:ext cx="12192000" cy="751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17" t="22223" r="8500" b="15555"/>
          <a:stretch/>
        </p:blipFill>
        <p:spPr>
          <a:xfrm>
            <a:off x="2232083" y="1675759"/>
            <a:ext cx="8879840" cy="463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815" r="22083" b="83703"/>
          <a:stretch/>
        </p:blipFill>
        <p:spPr>
          <a:xfrm>
            <a:off x="1188720" y="751840"/>
            <a:ext cx="9499600" cy="3759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688320" y="848360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377435" y="1875814"/>
            <a:ext cx="477520" cy="441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964" y="147570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</a:t>
            </a:r>
            <a:r>
              <a:rPr lang="en-US" sz="1000" dirty="0" smtClean="0"/>
              <a:t>otal </a:t>
            </a:r>
          </a:p>
          <a:p>
            <a:pPr algn="ctr"/>
            <a:r>
              <a:rPr lang="en-US" sz="1000" dirty="0" smtClean="0"/>
              <a:t>records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1299210" y="1875814"/>
            <a:ext cx="477520" cy="441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837" y="147570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ith attachment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377435" y="2910924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964" y="251081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smtClean="0"/>
              <a:t>pdf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1299210" y="2910924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2837" y="2510814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err="1" smtClean="0"/>
              <a:t>docx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77435" y="3983972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964" y="3583862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err="1" smtClean="0"/>
              <a:t>xlsxs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1299210" y="3983972"/>
            <a:ext cx="477520" cy="441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1,500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2837" y="3583862"/>
            <a:ext cx="85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With</a:t>
            </a:r>
          </a:p>
          <a:p>
            <a:pPr algn="ctr"/>
            <a:r>
              <a:rPr lang="en-US" sz="1000" dirty="0" smtClean="0"/>
              <a:t>jpg</a:t>
            </a:r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79652" t="16878" r="8101" b="77721"/>
          <a:stretch/>
        </p:blipFill>
        <p:spPr>
          <a:xfrm>
            <a:off x="9734308" y="1340282"/>
            <a:ext cx="1493136" cy="3703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90" t="15021" r="93829" b="80591"/>
          <a:stretch/>
        </p:blipFill>
        <p:spPr>
          <a:xfrm>
            <a:off x="2301533" y="1375006"/>
            <a:ext cx="729206" cy="30094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030739" y="1417841"/>
            <a:ext cx="629920" cy="19812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435" y="1087317"/>
            <a:ext cx="11220398" cy="5463954"/>
          </a:xfrm>
          <a:prstGeom prst="rect">
            <a:avLst/>
          </a:prstGeom>
          <a:solidFill>
            <a:srgbClr val="FFC000">
              <a:alpha val="5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2220985" y="1678115"/>
            <a:ext cx="326998" cy="282640"/>
          </a:xfrm>
          <a:prstGeom prst="ellipse">
            <a:avLst/>
          </a:prstGeom>
          <a:solidFill>
            <a:schemeClr val="accent6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78205" y="1340282"/>
            <a:ext cx="326998" cy="282640"/>
          </a:xfrm>
          <a:prstGeom prst="ellipse">
            <a:avLst/>
          </a:prstGeom>
          <a:solidFill>
            <a:schemeClr val="accent6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20985" y="3161505"/>
            <a:ext cx="326998" cy="282640"/>
          </a:xfrm>
          <a:prstGeom prst="ellipse">
            <a:avLst/>
          </a:prstGeom>
          <a:solidFill>
            <a:schemeClr val="accent6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09510" y="4608340"/>
            <a:ext cx="326998" cy="282640"/>
          </a:xfrm>
          <a:prstGeom prst="ellipse">
            <a:avLst/>
          </a:prstGeom>
          <a:solidFill>
            <a:schemeClr val="accent6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60659" y="3352884"/>
            <a:ext cx="5761133" cy="1797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Ok from this page the end user can select either all of the emails /documents or select just 1 or anything in-between (see green circles)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Once they make their selection they should hit the ‘view’ button</a:t>
            </a:r>
          </a:p>
        </p:txBody>
      </p:sp>
      <p:sp>
        <p:nvSpPr>
          <p:cNvPr id="32" name="Oval 31"/>
          <p:cNvSpPr/>
          <p:nvPr/>
        </p:nvSpPr>
        <p:spPr>
          <a:xfrm>
            <a:off x="3018701" y="1375006"/>
            <a:ext cx="834478" cy="247916"/>
          </a:xfrm>
          <a:prstGeom prst="ellipse">
            <a:avLst/>
          </a:prstGeom>
          <a:solidFill>
            <a:schemeClr val="accent3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853179" y="1622922"/>
            <a:ext cx="4341697" cy="280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559081" y="1923675"/>
            <a:ext cx="5098778" cy="237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1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37"/>
          <a:stretch/>
        </p:blipFill>
        <p:spPr>
          <a:xfrm>
            <a:off x="0" y="0"/>
            <a:ext cx="12192000" cy="75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815" r="22083" b="83703"/>
          <a:stretch/>
        </p:blipFill>
        <p:spPr>
          <a:xfrm>
            <a:off x="1188720" y="751840"/>
            <a:ext cx="9499600" cy="3759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688320" y="848360"/>
            <a:ext cx="629920" cy="198120"/>
          </a:xfrm>
          <a:prstGeom prst="roundRect">
            <a:avLst>
              <a:gd name="adj" fmla="val 926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020501" y="1322888"/>
            <a:ext cx="10382491" cy="5289630"/>
            <a:chOff x="904754" y="925976"/>
            <a:chExt cx="10382491" cy="5289630"/>
          </a:xfrm>
        </p:grpSpPr>
        <p:grpSp>
          <p:nvGrpSpPr>
            <p:cNvPr id="52" name="Group 51"/>
            <p:cNvGrpSpPr/>
            <p:nvPr/>
          </p:nvGrpSpPr>
          <p:grpSpPr>
            <a:xfrm>
              <a:off x="904754" y="925976"/>
              <a:ext cx="10382491" cy="5289630"/>
              <a:chOff x="904754" y="925976"/>
              <a:chExt cx="10382491" cy="528963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904754" y="925976"/>
                <a:ext cx="10382491" cy="5289630"/>
              </a:xfrm>
              <a:prstGeom prst="roundRect">
                <a:avLst>
                  <a:gd name="adj" fmla="val 175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904754" y="925976"/>
                <a:ext cx="10382491" cy="410148"/>
              </a:xfrm>
              <a:prstGeom prst="roundRect">
                <a:avLst>
                  <a:gd name="adj" fmla="val 3370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0658475" y="988842"/>
                <a:ext cx="297180" cy="281794"/>
                <a:chOff x="10658475" y="988842"/>
                <a:chExt cx="297180" cy="281794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0709441" y="1068613"/>
                  <a:ext cx="182328" cy="107747"/>
                  <a:chOff x="8933180" y="2667000"/>
                  <a:chExt cx="322580" cy="195211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H="1" flipV="1">
                    <a:off x="9105900" y="2667000"/>
                    <a:ext cx="149860" cy="11684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9105900" y="2783840"/>
                    <a:ext cx="149860" cy="78371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8933180" y="2777745"/>
                    <a:ext cx="238760" cy="1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Oval 70"/>
                <p:cNvSpPr/>
                <p:nvPr/>
              </p:nvSpPr>
              <p:spPr>
                <a:xfrm>
                  <a:off x="10658475" y="988842"/>
                  <a:ext cx="297180" cy="28179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0297409" y="988842"/>
                <a:ext cx="297180" cy="281794"/>
                <a:chOff x="10075545" y="981221"/>
                <a:chExt cx="297180" cy="281794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 rot="10800000">
                  <a:off x="10139432" y="1075497"/>
                  <a:ext cx="182328" cy="107747"/>
                  <a:chOff x="8933180" y="2667000"/>
                  <a:chExt cx="322580" cy="195211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H="1" flipV="1">
                    <a:off x="9105900" y="2667000"/>
                    <a:ext cx="149860" cy="11684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H="1">
                    <a:off x="9105900" y="2783840"/>
                    <a:ext cx="149860" cy="78371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H="1" flipV="1">
                    <a:off x="8933180" y="2777745"/>
                    <a:ext cx="238760" cy="1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Oval 65"/>
                <p:cNvSpPr/>
                <p:nvPr/>
              </p:nvSpPr>
              <p:spPr>
                <a:xfrm rot="10800000">
                  <a:off x="10075545" y="981221"/>
                  <a:ext cx="297180" cy="28179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4"/>
              <a:srcRect l="22500" t="7437" r="18083" b="44095"/>
              <a:stretch/>
            </p:blipFill>
            <p:spPr>
              <a:xfrm>
                <a:off x="1225332" y="1397250"/>
                <a:ext cx="9871940" cy="4529766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1892768" y="1001983"/>
                <a:ext cx="513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+mj-lt"/>
                  </a:rPr>
                  <a:t>1 of 8</a:t>
                </a:r>
                <a:endParaRPr lang="en-US" sz="1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604753" y="1081371"/>
                <a:ext cx="95250" cy="90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901149" y="1013217"/>
                <a:ext cx="639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/>
                    </a:solidFill>
                  </a:rPr>
                  <a:t>Favorite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09538" y="993098"/>
                <a:ext cx="6819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print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836560" y="1013217"/>
                <a:ext cx="787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bg1"/>
                    </a:solidFill>
                  </a:rPr>
                  <a:t>Privileged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721216" y="1080089"/>
                <a:ext cx="95250" cy="90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ight Arrow 52"/>
            <p:cNvSpPr/>
            <p:nvPr/>
          </p:nvSpPr>
          <p:spPr>
            <a:xfrm rot="10800000">
              <a:off x="989605" y="988842"/>
              <a:ext cx="291538" cy="25473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Left Brace 1"/>
          <p:cNvSpPr/>
          <p:nvPr/>
        </p:nvSpPr>
        <p:spPr>
          <a:xfrm>
            <a:off x="299476" y="1398895"/>
            <a:ext cx="601883" cy="5337571"/>
          </a:xfrm>
          <a:prstGeom prst="leftBrace">
            <a:avLst>
              <a:gd name="adj1" fmla="val 2217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6406" y="3586844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14081" y="1017386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987042" y="1102493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147274" y="1047566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8246275" y="1188673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9276696" y="1174972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583133" y="1082960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1218345" y="3062791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122536" y="4375023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6890" y="3248420"/>
            <a:ext cx="9606390" cy="2414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44320" y="3238321"/>
            <a:ext cx="121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Attachment 1.pdf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39720" y="3238321"/>
            <a:ext cx="121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Attachment 2.jpg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37638" y="3248420"/>
            <a:ext cx="132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Attachment 3.docx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73679" y="3248231"/>
            <a:ext cx="1214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Attachment 4.xlxs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643442" y="3248231"/>
            <a:ext cx="326998" cy="2826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68107" y="4319867"/>
            <a:ext cx="3935173" cy="2199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next slide for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6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675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Stiefel</dc:creator>
  <cp:lastModifiedBy>Daniel Stiefel</cp:lastModifiedBy>
  <cp:revision>21</cp:revision>
  <dcterms:created xsi:type="dcterms:W3CDTF">2015-02-27T19:24:13Z</dcterms:created>
  <dcterms:modified xsi:type="dcterms:W3CDTF">2015-03-04T13:51:24Z</dcterms:modified>
</cp:coreProperties>
</file>