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65" r:id="rId6"/>
    <p:sldId id="257" r:id="rId7"/>
    <p:sldId id="258" r:id="rId8"/>
    <p:sldId id="261" r:id="rId9"/>
    <p:sldId id="266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39BDEC9-B18F-49C9-A957-9BAAE223BFAD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B7ECDF0-B289-4FF5-982B-1D5C353DA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57148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endParaRPr lang="en-IN" i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643182"/>
            <a:ext cx="7854696" cy="1752600"/>
          </a:xfrm>
        </p:spPr>
        <p:txBody>
          <a:bodyPr>
            <a:normAutofit fontScale="92500"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en-IN" sz="4000" b="1" dirty="0" smtClean="0">
                <a:solidFill>
                  <a:schemeClr val="tx2">
                    <a:lumMod val="10000"/>
                  </a:schemeClr>
                </a:solidFill>
                <a:latin typeface="Cooper Black" pitchFamily="18" charset="0"/>
              </a:rPr>
              <a:t> </a:t>
            </a:r>
            <a:r>
              <a:rPr lang="en-IN" sz="4000" dirty="0" smtClean="0"/>
              <a:t>Presentation on Mini Project </a:t>
            </a:r>
          </a:p>
          <a:p>
            <a:pPr algn="l"/>
            <a:r>
              <a:rPr lang="en-IN" sz="4000" b="1" dirty="0" smtClean="0">
                <a:latin typeface="Cooper Black" pitchFamily="18" charset="0"/>
              </a:rPr>
              <a:t>                      C  PAINT</a:t>
            </a:r>
            <a:endParaRPr lang="en-IN" sz="4000" b="1" dirty="0">
              <a:latin typeface="Cooper Black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929198"/>
            <a:ext cx="335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Developed by </a:t>
            </a:r>
            <a:r>
              <a:rPr lang="en-US" sz="2400" dirty="0" err="1" smtClean="0"/>
              <a:t>Narinder</a:t>
            </a:r>
            <a:r>
              <a:rPr lang="en-US" sz="2400" dirty="0" smtClean="0"/>
              <a:t> Sharma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29190" y="4857760"/>
            <a:ext cx="335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Project Supervisor</a:t>
            </a:r>
          </a:p>
          <a:p>
            <a:r>
              <a:rPr lang="en-US" sz="2400" dirty="0" smtClean="0"/>
              <a:t>Dr. Kumar Sourabh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-92311" y="571480"/>
            <a:ext cx="9331401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BottomLef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IN" sz="4800" dirty="0" smtClean="0">
                <a:solidFill>
                  <a:schemeClr val="accent3">
                    <a:lumMod val="50000"/>
                  </a:schemeClr>
                </a:solidFill>
              </a:rPr>
              <a:t>Department </a:t>
            </a:r>
            <a:r>
              <a:rPr lang="en-IN" sz="4400" dirty="0" smtClean="0">
                <a:solidFill>
                  <a:schemeClr val="accent3">
                    <a:lumMod val="50000"/>
                  </a:schemeClr>
                </a:solidFill>
              </a:rPr>
              <a:t>of Computer Science</a:t>
            </a:r>
            <a:r>
              <a:rPr lang="en-IN" sz="4800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IN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sz="4000" dirty="0" smtClean="0">
                <a:solidFill>
                  <a:schemeClr val="accent3">
                    <a:lumMod val="50000"/>
                  </a:schemeClr>
                </a:solidFill>
              </a:rPr>
              <a:t>GGM Science </a:t>
            </a:r>
            <a:r>
              <a:rPr lang="en-IN" sz="4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College</a:t>
            </a:r>
            <a:endParaRPr lang="en-US" sz="4000" b="1" cap="none" spc="0" dirty="0">
              <a:ln w="50800"/>
              <a:solidFill>
                <a:schemeClr val="accent3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/>
          </a:bodyPr>
          <a:lstStyle/>
          <a:p>
            <a:r>
              <a:rPr lang="en-IN" i="1" dirty="0" smtClean="0"/>
              <a:t>Motivation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   The idea of developing C PAINT is given Dr. Kumar Sourabh sir. </a:t>
            </a:r>
          </a:p>
          <a:p>
            <a:pPr>
              <a:buNone/>
            </a:pPr>
            <a:r>
              <a:rPr lang="en-IN" dirty="0" smtClean="0"/>
              <a:t>Motivated for programming skills in students by taking us one mile ahead of out of course contents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Provided training  for </a:t>
            </a:r>
          </a:p>
          <a:p>
            <a:pPr>
              <a:buNone/>
            </a:pPr>
            <a:r>
              <a:rPr lang="en-IN" dirty="0" smtClean="0"/>
              <a:t>Graphics</a:t>
            </a:r>
          </a:p>
          <a:p>
            <a:pPr>
              <a:buNone/>
            </a:pPr>
            <a:r>
              <a:rPr lang="en-IN" dirty="0" smtClean="0"/>
              <a:t>Mouse Programming </a:t>
            </a:r>
          </a:p>
          <a:p>
            <a:pPr>
              <a:buNone/>
            </a:pPr>
            <a:r>
              <a:rPr lang="en-IN" dirty="0" smtClean="0"/>
              <a:t>Interrupt Programming</a:t>
            </a:r>
          </a:p>
          <a:p>
            <a:pPr>
              <a:buNone/>
            </a:pPr>
            <a:r>
              <a:rPr lang="en-IN" dirty="0" smtClean="0"/>
              <a:t>Day today Guidance</a:t>
            </a:r>
          </a:p>
          <a:p>
            <a:pPr>
              <a:buNone/>
            </a:pPr>
            <a:r>
              <a:rPr lang="en-IN" dirty="0" smtClean="0"/>
              <a:t>   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IN" dirty="0" smtClean="0"/>
              <a:t>About The Project...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4"/>
            <a:ext cx="8229600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 A module of MS PAINT developed in C programming language and BGI (Borland graphic interface). This module includes the </a:t>
            </a:r>
            <a:r>
              <a:rPr lang="en-IN" smtClean="0"/>
              <a:t>basic features </a:t>
            </a:r>
            <a:r>
              <a:rPr lang="en-IN" dirty="0" smtClean="0"/>
              <a:t>of MS PAINT like drawing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Rectangles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Circles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lines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Free-hand drawing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Filling of a area erasing a drawn shape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Saving and Opening Image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Type text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8229600" cy="1143000"/>
          </a:xfrm>
        </p:spPr>
        <p:txBody>
          <a:bodyPr/>
          <a:lstStyle/>
          <a:p>
            <a:r>
              <a:rPr lang="en-IN" i="1" dirty="0" smtClean="0"/>
              <a:t>About developer...</a:t>
            </a:r>
            <a:endParaRPr lang="en-IN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2071678"/>
            <a:ext cx="678661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Name : </a:t>
            </a:r>
            <a:r>
              <a:rPr lang="en-US" sz="2400" dirty="0" err="1" smtClean="0"/>
              <a:t>Narinder</a:t>
            </a:r>
            <a:r>
              <a:rPr lang="en-US" sz="2400" dirty="0" smtClean="0"/>
              <a:t> Sharma</a:t>
            </a:r>
          </a:p>
          <a:p>
            <a:r>
              <a:rPr lang="en-US" sz="2400" dirty="0" smtClean="0"/>
              <a:t>Class / Course BCA</a:t>
            </a:r>
          </a:p>
          <a:p>
            <a:r>
              <a:rPr lang="en-US" sz="2400" dirty="0" smtClean="0"/>
              <a:t>Semester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Start Date : October 2018 Semester 3</a:t>
            </a:r>
            <a:r>
              <a:rPr lang="en-IN" sz="2400" baseline="30000" dirty="0" smtClean="0"/>
              <a:t>rd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Finishing Date : January 2019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This module is developed using IDE Turbo C++. </a:t>
            </a:r>
          </a:p>
          <a:p>
            <a:pPr>
              <a:buNone/>
            </a:pPr>
            <a:r>
              <a:rPr lang="en-IN" sz="2400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Benefits of doing this project..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143116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Brought confidence towards problem solving approach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Brought more closer to the existing graphical ,mouse and interrupt programming etc.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Brought us closer to hard core programming  languages </a:t>
            </a:r>
            <a:r>
              <a:rPr lang="en-IN" dirty="0" err="1" smtClean="0"/>
              <a:t>eg</a:t>
            </a:r>
            <a:r>
              <a:rPr lang="en-IN" dirty="0" smtClean="0"/>
              <a:t>. C language through which we can build different functions </a:t>
            </a:r>
            <a:r>
              <a:rPr lang="en-IN" dirty="0" err="1" smtClean="0"/>
              <a:t>efficently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Enhance  self-confidence in doing quality work for our 6</a:t>
            </a:r>
            <a:r>
              <a:rPr lang="en-IN" baseline="30000" dirty="0" smtClean="0"/>
              <a:t>th</a:t>
            </a:r>
            <a:r>
              <a:rPr lang="en-IN" dirty="0" smtClean="0"/>
              <a:t> semester major project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used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Mouse Event programming routines</a:t>
            </a:r>
          </a:p>
          <a:p>
            <a:r>
              <a:rPr lang="en-US" smtClean="0"/>
              <a:t>Int86();</a:t>
            </a:r>
          </a:p>
          <a:p>
            <a:r>
              <a:rPr lang="en-US" dirty="0" err="1" smtClean="0"/>
              <a:t>Initmouse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Getmpos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Showptr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Changecursor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786058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smtClean="0">
                <a:latin typeface="Forte" pitchFamily="66" charset="0"/>
              </a:rPr>
              <a:t>   Thank you</a:t>
            </a:r>
            <a:endParaRPr lang="en-IN" sz="6000" dirty="0">
              <a:latin typeface="Forte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14554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i="1" dirty="0" smtClean="0"/>
              <a:t>Now the Live demo</a:t>
            </a:r>
            <a:r>
              <a:rPr lang="en-IN" sz="6000" b="1" dirty="0" smtClean="0"/>
              <a:t>...</a:t>
            </a:r>
            <a:endParaRPr lang="en-IN" sz="6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</TotalTime>
  <Words>243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Flow</vt:lpstr>
      <vt:lpstr>Concourse</vt:lpstr>
      <vt:lpstr>Oriel</vt:lpstr>
      <vt:lpstr>Solstice</vt:lpstr>
      <vt:lpstr> </vt:lpstr>
      <vt:lpstr>Motivation</vt:lpstr>
      <vt:lpstr>About The Project...</vt:lpstr>
      <vt:lpstr>About developer...</vt:lpstr>
      <vt:lpstr>Benefits of doing this project..</vt:lpstr>
      <vt:lpstr>Functions used :</vt:lpstr>
      <vt:lpstr>   Thank you</vt:lpstr>
      <vt:lpstr>Now the Live demo...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MINI PROJECT...</dc:title>
  <dc:subject>computer science</dc:subject>
  <dc:creator>Narinder Sharma</dc:creator>
  <cp:lastModifiedBy>M.s Computers</cp:lastModifiedBy>
  <cp:revision>29</cp:revision>
  <dcterms:created xsi:type="dcterms:W3CDTF">2019-01-27T05:53:50Z</dcterms:created>
  <dcterms:modified xsi:type="dcterms:W3CDTF">2019-01-30T05:13:09Z</dcterms:modified>
</cp:coreProperties>
</file>