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Corona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643"/>
            <a:ext cx="77724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436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My Contact:</a:t>
            </a:r>
          </a:p>
          <a:p>
            <a:endParaRPr lang="en-US" dirty="0"/>
          </a:p>
          <a:p>
            <a:r>
              <a:rPr lang="en-US" dirty="0" smtClean="0"/>
              <a:t>Justin Sheets</a:t>
            </a:r>
          </a:p>
          <a:p>
            <a:r>
              <a:rPr lang="en-US" dirty="0" err="1" smtClean="0"/>
              <a:t>justin@th.ru.st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8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Corona?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Game Engine for Mobile development</a:t>
            </a:r>
          </a:p>
          <a:p>
            <a:r>
              <a:rPr lang="en-US" dirty="0" smtClean="0"/>
              <a:t>Developers code in </a:t>
            </a:r>
            <a:r>
              <a:rPr lang="en-US" dirty="0" err="1" smtClean="0"/>
              <a:t>Lua</a:t>
            </a:r>
            <a:endParaRPr lang="en-US" dirty="0" smtClean="0"/>
          </a:p>
          <a:p>
            <a:r>
              <a:rPr lang="en-US" dirty="0" smtClean="0"/>
              <a:t>Multi-platform from a single codebase (</a:t>
            </a:r>
            <a:r>
              <a:rPr lang="en-US" dirty="0" err="1" smtClean="0"/>
              <a:t>iOS</a:t>
            </a:r>
            <a:r>
              <a:rPr lang="en-US" dirty="0" smtClean="0"/>
              <a:t>, Android, Windows, Nook, Kindle, </a:t>
            </a:r>
            <a:r>
              <a:rPr lang="en-US" dirty="0" err="1" smtClean="0"/>
              <a:t>Ouya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0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 with Corona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Corona for about 1.5 years</a:t>
            </a:r>
          </a:p>
          <a:p>
            <a:r>
              <a:rPr lang="en-US" dirty="0" smtClean="0"/>
              <a:t>Launching asynchronous multiplayer game named Words &amp; Cards for </a:t>
            </a:r>
            <a:r>
              <a:rPr lang="en-US" dirty="0" err="1" smtClean="0"/>
              <a:t>iOS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Multi-platform </a:t>
            </a:r>
            <a:r>
              <a:rPr lang="en-US" dirty="0" err="1" smtClean="0"/>
              <a:t>dev</a:t>
            </a:r>
            <a:r>
              <a:rPr lang="en-US" dirty="0" smtClean="0"/>
              <a:t> from single codebase</a:t>
            </a:r>
          </a:p>
          <a:p>
            <a:r>
              <a:rPr lang="en-US" dirty="0" smtClean="0"/>
              <a:t>Solid simulator for testing, supports all devices</a:t>
            </a:r>
          </a:p>
          <a:p>
            <a:r>
              <a:rPr lang="en-US" dirty="0" smtClean="0"/>
              <a:t>Various APIs and 3</a:t>
            </a:r>
            <a:r>
              <a:rPr lang="en-US" baseline="30000" dirty="0" smtClean="0"/>
              <a:t>rd</a:t>
            </a:r>
            <a:r>
              <a:rPr lang="en-US" dirty="0" smtClean="0"/>
              <a:t> party tools available through Corona, all integrated with </a:t>
            </a:r>
            <a:r>
              <a:rPr lang="en-US" dirty="0" err="1" smtClean="0"/>
              <a:t>Lua</a:t>
            </a:r>
            <a:r>
              <a:rPr lang="en-US" dirty="0" smtClean="0"/>
              <a:t> (Box2D, FB, GC, </a:t>
            </a:r>
            <a:r>
              <a:rPr lang="en-US" dirty="0" err="1" smtClean="0"/>
              <a:t>OpenAL</a:t>
            </a:r>
            <a:r>
              <a:rPr lang="en-US" dirty="0" smtClean="0"/>
              <a:t>, Flurry,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8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APIs &amp; 3</a:t>
            </a:r>
            <a:r>
              <a:rPr lang="en-US" baseline="30000" dirty="0" smtClean="0"/>
              <a:t>rd</a:t>
            </a:r>
            <a:r>
              <a:rPr lang="en-US" dirty="0" smtClean="0"/>
              <a:t> Party tools are black-boxes</a:t>
            </a:r>
          </a:p>
          <a:p>
            <a:r>
              <a:rPr lang="en-US" dirty="0" smtClean="0"/>
              <a:t>No Native integration (</a:t>
            </a:r>
            <a:r>
              <a:rPr lang="en-US" dirty="0" err="1" smtClean="0"/>
              <a:t>ObjC</a:t>
            </a:r>
            <a:r>
              <a:rPr lang="en-US" dirty="0" smtClean="0"/>
              <a:t>, Java) without Enterprise license – Only </a:t>
            </a:r>
            <a:r>
              <a:rPr lang="en-US" dirty="0" err="1" smtClean="0"/>
              <a:t>Lua</a:t>
            </a:r>
            <a:endParaRPr lang="en-US" dirty="0" smtClean="0"/>
          </a:p>
          <a:p>
            <a:r>
              <a:rPr lang="en-US" dirty="0" smtClean="0"/>
              <a:t>Only supports Mobile – not a good choice if you plan on porting to Web/FB/Console</a:t>
            </a:r>
          </a:p>
          <a:p>
            <a:r>
              <a:rPr lang="en-US" dirty="0" smtClean="0"/>
              <a:t>No conventional way to handle OOP in </a:t>
            </a:r>
            <a:r>
              <a:rPr lang="en-US" dirty="0" err="1" smtClean="0"/>
              <a:t>Lua</a:t>
            </a:r>
            <a:r>
              <a:rPr lang="en-US" dirty="0" smtClean="0"/>
              <a:t>/Corona, requires research &amp; experimentation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14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active </a:t>
            </a:r>
            <a:r>
              <a:rPr lang="en-US" dirty="0" err="1" smtClean="0"/>
              <a:t>dev</a:t>
            </a:r>
            <a:r>
              <a:rPr lang="en-US" dirty="0" smtClean="0"/>
              <a:t> community on Corona forums</a:t>
            </a:r>
          </a:p>
          <a:p>
            <a:r>
              <a:rPr lang="en-US" dirty="0" smtClean="0"/>
              <a:t>Corona staff also active in forums</a:t>
            </a:r>
          </a:p>
          <a:p>
            <a:r>
              <a:rPr lang="en-US" dirty="0" smtClean="0"/>
              <a:t>Typically have to rely on Corona staff to help with more complicated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8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	</a:t>
            </a:r>
            <a:endParaRPr lang="en-US" dirty="0"/>
          </a:p>
        </p:txBody>
      </p:sp>
      <p:pic>
        <p:nvPicPr>
          <p:cNvPr id="4" name="Content Placeholder 3" descr="Screen Shot 2014-02-23 at 8.55.35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02" r="-10702"/>
          <a:stretch>
            <a:fillRect/>
          </a:stretch>
        </p:blipFill>
        <p:spPr>
          <a:xfrm>
            <a:off x="-413049" y="1256631"/>
            <a:ext cx="9941941" cy="5467684"/>
          </a:xfrm>
        </p:spPr>
      </p:pic>
    </p:spTree>
    <p:extLst>
      <p:ext uri="{BB962C8B-B14F-4D97-AF65-F5344CB8AC3E}">
        <p14:creationId xmlns:p14="http://schemas.microsoft.com/office/powerpoint/2010/main" val="150416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4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Physics: Collision Detection	</a:t>
            </a:r>
            <a:endParaRPr lang="en-US" dirty="0"/>
          </a:p>
        </p:txBody>
      </p:sp>
      <p:pic>
        <p:nvPicPr>
          <p:cNvPr id="4" name="Content Placeholder 3" descr="Screen Shot 2014-02-23 at 4.54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44" b="-10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343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1492</TotalTime>
  <Words>206</Words>
  <Application>Microsoft Macintosh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Introduction to Corona SDK</vt:lpstr>
      <vt:lpstr>What is Corona?</vt:lpstr>
      <vt:lpstr>Our Experience with Corona</vt:lpstr>
      <vt:lpstr>Pros </vt:lpstr>
      <vt:lpstr>Cons</vt:lpstr>
      <vt:lpstr>Community </vt:lpstr>
      <vt:lpstr>Pricing </vt:lpstr>
      <vt:lpstr>Tutorial time!</vt:lpstr>
      <vt:lpstr>Physics: Collision Detection 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Corona SDK</dc:title>
  <dc:creator>Justin Sheets</dc:creator>
  <cp:lastModifiedBy>Justin Sheets</cp:lastModifiedBy>
  <cp:revision>16</cp:revision>
  <dcterms:created xsi:type="dcterms:W3CDTF">2014-02-23T19:47:04Z</dcterms:created>
  <dcterms:modified xsi:type="dcterms:W3CDTF">2014-02-24T20:40:02Z</dcterms:modified>
</cp:coreProperties>
</file>