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6" r:id="rId6"/>
    <p:sldId id="267" r:id="rId7"/>
    <p:sldId id="261" r:id="rId8"/>
    <p:sldId id="262" r:id="rId9"/>
    <p:sldId id="258" r:id="rId10"/>
    <p:sldId id="268" r:id="rId11"/>
    <p:sldId id="264" r:id="rId12"/>
    <p:sldId id="265" r:id="rId13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BFE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2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4C8B-87FA-4C6A-B186-BF28F6C6E700}" type="datetimeFigureOut">
              <a:rPr lang="he-IL" smtClean="0"/>
              <a:pPr/>
              <a:t>ז'.אדר א.תשע"ו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B3F-FAE6-4CCE-9F67-DB22A5821AC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4163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4C8B-87FA-4C6A-B186-BF28F6C6E700}" type="datetimeFigureOut">
              <a:rPr lang="he-IL" smtClean="0"/>
              <a:t>ז'.אדר א.תשע"ו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B3F-FAE6-4CCE-9F67-DB22A5821A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903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4C8B-87FA-4C6A-B186-BF28F6C6E700}" type="datetimeFigureOut">
              <a:rPr lang="he-IL" smtClean="0"/>
              <a:t>ז'.אדר א.תשע"ו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B3F-FAE6-4CCE-9F67-DB22A5821A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077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4C8B-87FA-4C6A-B186-BF28F6C6E700}" type="datetimeFigureOut">
              <a:rPr lang="he-IL" smtClean="0"/>
              <a:t>ז'.אדר א.תשע"ו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B3F-FAE6-4CCE-9F67-DB22A5821A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99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4C8B-87FA-4C6A-B186-BF28F6C6E700}" type="datetimeFigureOut">
              <a:rPr lang="he-IL" smtClean="0"/>
              <a:t>ז'.אדר א.תשע"ו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B3F-FAE6-4CCE-9F67-DB22A5821A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633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4C8B-87FA-4C6A-B186-BF28F6C6E700}" type="datetimeFigureOut">
              <a:rPr lang="he-IL" smtClean="0"/>
              <a:t>ז'.אדר א.תשע"ו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B3F-FAE6-4CCE-9F67-DB22A5821A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946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4C8B-87FA-4C6A-B186-BF28F6C6E700}" type="datetimeFigureOut">
              <a:rPr lang="he-IL" smtClean="0"/>
              <a:t>ז'.אדר א.תשע"ו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B3F-FAE6-4CCE-9F67-DB22A5821A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097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4C8B-87FA-4C6A-B186-BF28F6C6E700}" type="datetimeFigureOut">
              <a:rPr lang="he-IL" smtClean="0"/>
              <a:t>ז'.אדר א.תשע"ו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B3F-FAE6-4CCE-9F67-DB22A5821A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698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4C8B-87FA-4C6A-B186-BF28F6C6E700}" type="datetimeFigureOut">
              <a:rPr lang="he-IL" smtClean="0"/>
              <a:t>ז'.אדר א.תשע"ו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B3F-FAE6-4CCE-9F67-DB22A5821A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1938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4C8B-87FA-4C6A-B186-BF28F6C6E700}" type="datetimeFigureOut">
              <a:rPr lang="he-IL" smtClean="0"/>
              <a:t>ז'.אדר א.תשע"ו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B3F-FAE6-4CCE-9F67-DB22A5821A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394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4C8B-87FA-4C6A-B186-BF28F6C6E700}" type="datetimeFigureOut">
              <a:rPr lang="he-IL" smtClean="0"/>
              <a:t>ז'.אדר א.תשע"ו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B3F-FAE6-4CCE-9F67-DB22A5821A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91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14C8B-87FA-4C6A-B186-BF28F6C6E700}" type="datetimeFigureOut">
              <a:rPr lang="he-IL" smtClean="0"/>
              <a:pPr/>
              <a:t>ז'.אדר א.תשע"ו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89B3F-FAE6-4CCE-9F67-DB22A5821AC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997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CDBFE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CDBFE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CDBFE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CDBFE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CDBFE3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Wonderful World</a:t>
            </a:r>
            <a:br>
              <a:rPr lang="en-US" dirty="0" smtClean="0"/>
            </a:b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Bootstrap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Shay Friedman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ironshay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7199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 Because it is SO AWESOME!!!!!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Components</a:t>
            </a:r>
          </a:p>
          <a:p>
            <a:r>
              <a:rPr lang="en-US" dirty="0" smtClean="0"/>
              <a:t>JavaScript Components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7146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1885" y="2847165"/>
            <a:ext cx="7886700" cy="116367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http://getbootstrap.com</a:t>
            </a:r>
            <a:endParaRPr lang="he-IL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80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1885" y="2847165"/>
            <a:ext cx="7886700" cy="1163670"/>
          </a:xfrm>
        </p:spPr>
        <p:txBody>
          <a:bodyPr anchor="ctr">
            <a:normAutofit fontScale="90000"/>
          </a:bodyPr>
          <a:lstStyle/>
          <a:p>
            <a:r>
              <a:rPr lang="en-US" dirty="0" smtClean="0"/>
              <a:t>THANK YOU! KEEP ROCKIN’!</a:t>
            </a:r>
            <a:endParaRPr lang="he-IL" dirty="0"/>
          </a:p>
        </p:txBody>
      </p:sp>
      <p:pic>
        <p:nvPicPr>
          <p:cNvPr id="5" name="Picture 2" descr="Bootstr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435" y="1121403"/>
            <a:ext cx="1371600" cy="1371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35" y="4010835"/>
            <a:ext cx="68580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0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3313" y="1787378"/>
            <a:ext cx="7886700" cy="2852737"/>
          </a:xfrm>
        </p:spPr>
        <p:txBody>
          <a:bodyPr>
            <a:normAutofit/>
          </a:bodyPr>
          <a:lstStyle/>
          <a:p>
            <a:r>
              <a:rPr lang="en-US" dirty="0" smtClean="0"/>
              <a:t>What is            ?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pic>
        <p:nvPicPr>
          <p:cNvPr id="1026" name="Picture 2" descr="Bootstr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669" y="2544762"/>
            <a:ext cx="1371600" cy="1371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90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1885" y="1787378"/>
            <a:ext cx="7886700" cy="2852737"/>
          </a:xfrm>
        </p:spPr>
        <p:txBody>
          <a:bodyPr>
            <a:normAutofit/>
          </a:bodyPr>
          <a:lstStyle/>
          <a:p>
            <a:r>
              <a:rPr lang="en-US" dirty="0" smtClean="0"/>
              <a:t>Why            ?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pic>
        <p:nvPicPr>
          <p:cNvPr id="1026" name="Picture 2" descr="Bootstr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669" y="2544762"/>
            <a:ext cx="1371600" cy="1371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90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1885" y="2847165"/>
            <a:ext cx="7886700" cy="116367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CSS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2419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1885" y="630181"/>
            <a:ext cx="7886700" cy="1163670"/>
          </a:xfrm>
        </p:spPr>
        <p:txBody>
          <a:bodyPr anchor="ctr">
            <a:normAutofit fontScale="90000"/>
          </a:bodyPr>
          <a:lstStyle/>
          <a:p>
            <a:r>
              <a:rPr lang="en-US" dirty="0" smtClean="0"/>
              <a:t>CSS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9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1. Grid System!</a:t>
            </a:r>
            <a:endParaRPr lang="he-IL" sz="49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85" y="3099846"/>
            <a:ext cx="84963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6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1885" y="630181"/>
            <a:ext cx="7886700" cy="1163670"/>
          </a:xfrm>
        </p:spPr>
        <p:txBody>
          <a:bodyPr anchor="ctr">
            <a:normAutofit fontScale="90000"/>
          </a:bodyPr>
          <a:lstStyle/>
          <a:p>
            <a:r>
              <a:rPr lang="en-US" dirty="0" smtClean="0"/>
              <a:t>CSS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9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2. Prettify!</a:t>
            </a:r>
            <a:endParaRPr lang="he-IL" sz="49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3043" y="3114136"/>
            <a:ext cx="1923604" cy="230832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Typography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Code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Tables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Forms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Buttons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141286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1885" y="198862"/>
            <a:ext cx="7886700" cy="116367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Components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3623433" y="1526875"/>
            <a:ext cx="2243563" cy="452431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Glyphicons</a:t>
            </a:r>
            <a:endParaRPr lang="en-US" sz="24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Dropdowns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Button groups</a:t>
            </a:r>
            <a:endParaRPr lang="en-US" sz="24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 groups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Navs</a:t>
            </a:r>
            <a:endParaRPr lang="en-US" sz="24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Navbar</a:t>
            </a:r>
            <a:endParaRPr lang="en-US" sz="24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Breadcrumbs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Pagination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Labels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Badges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Jumbotron</a:t>
            </a:r>
            <a:endParaRPr lang="en-US" sz="24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and more ….</a:t>
            </a:r>
          </a:p>
        </p:txBody>
      </p:sp>
    </p:spTree>
    <p:extLst>
      <p:ext uri="{BB962C8B-B14F-4D97-AF65-F5344CB8AC3E}">
        <p14:creationId xmlns:p14="http://schemas.microsoft.com/office/powerpoint/2010/main" val="86876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1885" y="293758"/>
            <a:ext cx="7886700" cy="116367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JavaScript Components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3597554" y="1966822"/>
            <a:ext cx="1939121" cy="415498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Modal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Dropdown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Scrollspy</a:t>
            </a:r>
            <a:endParaRPr lang="en-US" sz="24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Tab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Tooltip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Popover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Alert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Button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Collapse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Carousel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And more…</a:t>
            </a:r>
          </a:p>
        </p:txBody>
      </p:sp>
    </p:spTree>
    <p:extLst>
      <p:ext uri="{BB962C8B-B14F-4D97-AF65-F5344CB8AC3E}">
        <p14:creationId xmlns:p14="http://schemas.microsoft.com/office/powerpoint/2010/main" val="387246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4 is On the Way!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Flexbox support</a:t>
            </a:r>
            <a:r>
              <a:rPr lang="en-US" dirty="0" smtClean="0"/>
              <a:t>!</a:t>
            </a:r>
          </a:p>
          <a:p>
            <a:r>
              <a:rPr lang="en-US" dirty="0" smtClean="0"/>
              <a:t>Support for jQuery 2</a:t>
            </a:r>
          </a:p>
          <a:p>
            <a:r>
              <a:rPr lang="en-US" dirty="0" smtClean="0"/>
              <a:t>Better screen size support</a:t>
            </a:r>
          </a:p>
          <a:p>
            <a:r>
              <a:rPr lang="en-US" dirty="0" smtClean="0"/>
              <a:t>Nicer colors</a:t>
            </a:r>
          </a:p>
          <a:p>
            <a:r>
              <a:rPr lang="en-US" dirty="0" smtClean="0"/>
              <a:t>SASS</a:t>
            </a:r>
          </a:p>
          <a:p>
            <a:r>
              <a:rPr lang="en-US" smtClean="0"/>
              <a:t>Much more!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7918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3203</TotalTime>
  <Words>99</Words>
  <Application>Microsoft Macintosh PowerPoint</Application>
  <PresentationFormat>On-screen Show (4:3)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The Wonderful World of Bootstrap</vt:lpstr>
      <vt:lpstr>What is            ? </vt:lpstr>
      <vt:lpstr>Why            ? </vt:lpstr>
      <vt:lpstr>CSS</vt:lpstr>
      <vt:lpstr>CSS  1. Grid System!</vt:lpstr>
      <vt:lpstr>CSS  2. Prettify!</vt:lpstr>
      <vt:lpstr>Components</vt:lpstr>
      <vt:lpstr>JavaScript Components</vt:lpstr>
      <vt:lpstr>Bootstrap 4 is On the Way!</vt:lpstr>
      <vt:lpstr>Summary</vt:lpstr>
      <vt:lpstr>http://getbootstrap.com</vt:lpstr>
      <vt:lpstr>THANK YOU! KEEP ROCKIN’!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Wonderful World of Twitter Bootstrap</dc:title>
  <dc:creator>Shay Friedman</dc:creator>
  <cp:lastModifiedBy>Shay Friedman</cp:lastModifiedBy>
  <cp:revision>23</cp:revision>
  <dcterms:created xsi:type="dcterms:W3CDTF">2013-11-10T17:51:37Z</dcterms:created>
  <dcterms:modified xsi:type="dcterms:W3CDTF">2016-02-16T12:27:03Z</dcterms:modified>
</cp:coreProperties>
</file>