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591" autoAdjust="0"/>
    <p:restoredTop sz="94726" autoAdjust="0"/>
  </p:normalViewPr>
  <p:slideViewPr>
    <p:cSldViewPr snapToGrid="0" snapToObjects="1">
      <p:cViewPr varScale="1">
        <p:scale>
          <a:sx n="171" d="100"/>
          <a:sy n="171" d="100"/>
        </p:scale>
        <p:origin x="9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C80-7FDE-D547-9156-9DC13D38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Georgia" panose="02040502050405020303" pitchFamily="18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4A79-F091-964A-8BF2-8FDF4F4D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B2D3-C540-8743-A9FF-A0B415D2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A7AD-A20B-1041-A0BC-7D577BF4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BE87-F929-A641-8013-598EAD57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9848-3D96-1642-A783-61CA42EC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4813-5A0A-3545-88F6-3241F5FA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0ECC-99DF-3C41-B86A-8E32F810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BB64-2106-454D-9E66-F9AE9A52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1B0F-815F-6C49-B5A6-AADBA19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FFFF8-87BE-184C-AD20-38FA39B33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745F-E96C-3B4E-8C54-4C40361F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5879-93E1-A640-A9E4-79327C90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141F-C52E-6045-BBC4-FD552381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C4C5-7E73-1A40-A998-01B3C5B0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409C-4071-ED47-ACD2-B13BDB4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5E7C-C456-C041-AC0A-CE89BA0D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EEF6-31FA-1047-96FE-D33CF8B3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2405-88AF-8D42-B899-25648838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A58B-EA23-224A-B3C7-E6BC4695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26B-E31B-4349-9F00-6BC5BE4A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0E4E-8822-8D44-998A-6C2F9A2C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1E49-B61A-A84E-BB8E-04F6C434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D867-3469-3548-A530-5F74985D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17F9-848B-E040-848A-1CD09689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06D4-8625-2449-8FEC-ACCCF442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95B1-BDE5-C64D-86D7-2AE979E23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DE01-3A74-BE4B-994E-AD3E7EB7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AB72-A14F-C140-BD97-0461B69E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5CE8-CC06-B148-BD42-BA4E4980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BD12-59B5-474A-871C-13BFA604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7A10-B1D3-0B4C-9A01-1E37022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F8EAE-2147-0F4F-ADF0-2C6E0274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E5A0-1827-9144-A90C-61F2DE7C3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99066-45EC-024B-ABC4-69FC90D2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F0B77-4B8A-ED43-927C-4B38EBD04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8FF6A-CA2E-294E-8475-21335E88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459BF-4532-834E-8D7D-914F3097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2A6BC-AD2A-1346-88E7-F6FED6DE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C12-87C1-3F4F-8C5B-8E180A4B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21B2-999C-074B-835C-E4F1F8BA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84E1-FF07-204D-B6FF-32F9BCDC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BEC9-73B4-354B-BC9B-027F3597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4299A-0415-BE4A-AA3E-5B82BCB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42775-8EB3-F741-A2D0-F23D8A4B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98545-DBF5-A145-944D-B472E7C9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DBA-9554-4244-B4D5-9BE6FCDF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algn="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7A87-02BC-B44F-A582-DE28FC5E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1539-A3C0-FE46-BF17-13E2D172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381D-47AE-9549-8F06-800BC96E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F38D-490B-4E4B-8F27-A59723A5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2021-8E73-B542-A7C0-AF785F00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FFC6-ADE7-B642-95CB-67CF8917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algn="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1D65D-BACE-FF4F-B25D-73ACBD2F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BD7A-0B0B-0941-9934-8AD76A32D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 algn="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4DF9B-40FC-1446-BECA-94D638E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99E4E-0D49-F244-B3D4-0BCE5896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FFE9-8225-0E4E-8871-3F71AE5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B0E73-A620-2A43-8D0C-2103F0EE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C7455-4B52-3745-B2C7-48916C57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7007-A0A7-FB42-898F-FCEF6BA14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1847-BECE-F74F-A1DC-5FDD5888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95D5-6F48-B044-8583-5204D685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cross_platfor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ss-platform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wrap="square" rtlCol="0" anchor="ctr">
        <a:spAutoFit/>
      </a:bodyPr>
      <a:lstStyle>
        <a:defPPr algn="ctr">
          <a:defRPr sz="3200"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ss_platform" id="{804FA897-6B43-FB47-B222-1C5CBCD16449}" vid="{0438CDB0-8AD1-9642-B955-D86EC57C63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cross_platform</Template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Verdana</vt:lpstr>
      <vt:lpstr>cross_platform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Derek Devnich</cp:lastModifiedBy>
  <cp:revision>7</cp:revision>
  <dcterms:created xsi:type="dcterms:W3CDTF">2017-06-05T14:10:58Z</dcterms:created>
  <dcterms:modified xsi:type="dcterms:W3CDTF">2025-03-05T21:18:56Z</dcterms:modified>
</cp:coreProperties>
</file>