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E7D0-89B5-45D4-97D4-B6716D1736EA}" type="datetimeFigureOut">
              <a:rPr lang="es-PE" smtClean="0"/>
              <a:t>04/05/2012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700-B44E-4D87-9EC6-55FDD98BFCA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E7D0-89B5-45D4-97D4-B6716D1736EA}" type="datetimeFigureOut">
              <a:rPr lang="es-PE" smtClean="0"/>
              <a:t>04/05/2012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700-B44E-4D87-9EC6-55FDD98BFCA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E7D0-89B5-45D4-97D4-B6716D1736EA}" type="datetimeFigureOut">
              <a:rPr lang="es-PE" smtClean="0"/>
              <a:t>04/05/2012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700-B44E-4D87-9EC6-55FDD98BFCA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E7D0-89B5-45D4-97D4-B6716D1736EA}" type="datetimeFigureOut">
              <a:rPr lang="es-PE" smtClean="0"/>
              <a:t>04/05/2012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700-B44E-4D87-9EC6-55FDD98BFCA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E7D0-89B5-45D4-97D4-B6716D1736EA}" type="datetimeFigureOut">
              <a:rPr lang="es-PE" smtClean="0"/>
              <a:t>04/05/2012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700-B44E-4D87-9EC6-55FDD98BFCA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E7D0-89B5-45D4-97D4-B6716D1736EA}" type="datetimeFigureOut">
              <a:rPr lang="es-PE" smtClean="0"/>
              <a:t>04/05/2012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700-B44E-4D87-9EC6-55FDD98BFCA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E7D0-89B5-45D4-97D4-B6716D1736EA}" type="datetimeFigureOut">
              <a:rPr lang="es-PE" smtClean="0"/>
              <a:t>04/05/2012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700-B44E-4D87-9EC6-55FDD98BFCA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E7D0-89B5-45D4-97D4-B6716D1736EA}" type="datetimeFigureOut">
              <a:rPr lang="es-PE" smtClean="0"/>
              <a:t>04/05/2012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700-B44E-4D87-9EC6-55FDD98BFCA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E7D0-89B5-45D4-97D4-B6716D1736EA}" type="datetimeFigureOut">
              <a:rPr lang="es-PE" smtClean="0"/>
              <a:t>04/05/2012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700-B44E-4D87-9EC6-55FDD98BFCA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E7D0-89B5-45D4-97D4-B6716D1736EA}" type="datetimeFigureOut">
              <a:rPr lang="es-PE" smtClean="0"/>
              <a:t>04/05/2012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700-B44E-4D87-9EC6-55FDD98BFCA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E7D0-89B5-45D4-97D4-B6716D1736EA}" type="datetimeFigureOut">
              <a:rPr lang="es-PE" smtClean="0"/>
              <a:t>04/05/2012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700-B44E-4D87-9EC6-55FDD98BFCA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E7D0-89B5-45D4-97D4-B6716D1736EA}" type="datetimeFigureOut">
              <a:rPr lang="es-PE" smtClean="0"/>
              <a:t>04/05/2012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E9700-B44E-4D87-9EC6-55FDD98BFCA8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Test </a:t>
            </a:r>
            <a:r>
              <a:rPr lang="es-PE" dirty="0" err="1" smtClean="0"/>
              <a:t>ppt</a:t>
            </a:r>
            <a:r>
              <a:rPr lang="es-PE" smtClean="0"/>
              <a:t>.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Test ppt.</vt:lpstr>
    </vt:vector>
  </TitlesOfParts>
  <Company>Universidad de Lima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ppt.</dc:title>
  <dc:creator>Daniel Flores</dc:creator>
  <cp:lastModifiedBy>Daniel Flores</cp:lastModifiedBy>
  <cp:revision>1</cp:revision>
  <dcterms:created xsi:type="dcterms:W3CDTF">2012-05-04T13:48:30Z</dcterms:created>
  <dcterms:modified xsi:type="dcterms:W3CDTF">2012-05-04T13:48:56Z</dcterms:modified>
</cp:coreProperties>
</file>