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Cs2vpaSHK0U8T5DNijIQn9Ta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tuclearninghub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4" y="0"/>
            <a:ext cx="121886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7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7"/>
          <p:cNvSpPr txBox="1"/>
          <p:nvPr>
            <p:ph idx="1" type="subTitle"/>
          </p:nvPr>
        </p:nvSpPr>
        <p:spPr>
          <a:xfrm>
            <a:off x="533400" y="2628105"/>
            <a:ext cx="5562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7"/>
          <p:cNvSpPr/>
          <p:nvPr/>
        </p:nvSpPr>
        <p:spPr>
          <a:xfrm>
            <a:off x="533400" y="6156808"/>
            <a:ext cx="7173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Copyright © 2023 NTUC LearningHub Pte Ltd.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Version 4.0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2 rows) and Content">
  <p:cSld name="Title (2 rows)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type="title"/>
          </p:nvPr>
        </p:nvSpPr>
        <p:spPr>
          <a:xfrm>
            <a:off x="838200" y="1028700"/>
            <a:ext cx="10515600" cy="1313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838200" y="2430965"/>
            <a:ext cx="10515600" cy="374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3 rows) and Content">
  <p:cSld name="Title (3 rows)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838200" y="1028700"/>
            <a:ext cx="10515600" cy="208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838200" y="3189249"/>
            <a:ext cx="10515600" cy="298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2 col)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3 col)">
  <p:cSld name="Title and Content (3 col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>
            <a:off x="838200" y="1825625"/>
            <a:ext cx="33015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2" type="body"/>
          </p:nvPr>
        </p:nvSpPr>
        <p:spPr>
          <a:xfrm>
            <a:off x="4542906" y="1825625"/>
            <a:ext cx="33015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3" type="body"/>
          </p:nvPr>
        </p:nvSpPr>
        <p:spPr>
          <a:xfrm>
            <a:off x="8247611" y="1825625"/>
            <a:ext cx="31061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-header and content (2-col)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888077" y="1009132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889665" y="179754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41"/>
          <p:cNvSpPr txBox="1"/>
          <p:nvPr>
            <p:ph idx="2" type="body"/>
          </p:nvPr>
        </p:nvSpPr>
        <p:spPr>
          <a:xfrm>
            <a:off x="889665" y="262145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3" type="body"/>
          </p:nvPr>
        </p:nvSpPr>
        <p:spPr>
          <a:xfrm>
            <a:off x="6222077" y="179754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1"/>
          <p:cNvSpPr txBox="1"/>
          <p:nvPr>
            <p:ph idx="4" type="body"/>
          </p:nvPr>
        </p:nvSpPr>
        <p:spPr>
          <a:xfrm>
            <a:off x="6222077" y="262145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 (3-col)">
  <p:cSld name="Content only (3-col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671945" y="1660467"/>
            <a:ext cx="3268287" cy="377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4131629" y="1660467"/>
            <a:ext cx="354933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43"/>
          <p:cNvSpPr txBox="1"/>
          <p:nvPr>
            <p:ph idx="2" type="body"/>
          </p:nvPr>
        </p:nvSpPr>
        <p:spPr>
          <a:xfrm>
            <a:off x="4131629" y="2585663"/>
            <a:ext cx="3549331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3" type="body"/>
          </p:nvPr>
        </p:nvSpPr>
        <p:spPr>
          <a:xfrm>
            <a:off x="7877393" y="1660467"/>
            <a:ext cx="35493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43"/>
          <p:cNvSpPr txBox="1"/>
          <p:nvPr>
            <p:ph idx="4" type="body"/>
          </p:nvPr>
        </p:nvSpPr>
        <p:spPr>
          <a:xfrm>
            <a:off x="7877393" y="2585663"/>
            <a:ext cx="3549332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/>
          <p:nvPr/>
        </p:nvSpPr>
        <p:spPr>
          <a:xfrm>
            <a:off x="671945" y="5552902"/>
            <a:ext cx="10754780" cy="698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>
  <p:cSld name="Imag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5"/>
          <p:cNvSpPr/>
          <p:nvPr>
            <p:ph idx="2" type="pic"/>
          </p:nvPr>
        </p:nvSpPr>
        <p:spPr>
          <a:xfrm>
            <a:off x="1237290" y="1373678"/>
            <a:ext cx="9717420" cy="4110644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45"/>
          <p:cNvSpPr txBox="1"/>
          <p:nvPr>
            <p:ph idx="1" type="body"/>
          </p:nvPr>
        </p:nvSpPr>
        <p:spPr>
          <a:xfrm>
            <a:off x="1237290" y="5674503"/>
            <a:ext cx="9717419" cy="25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Descri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ing Slide">
  <p:cSld name="Branding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060" y="1742845"/>
            <a:ext cx="891622" cy="8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8"/>
          <p:cNvSpPr txBox="1"/>
          <p:nvPr/>
        </p:nvSpPr>
        <p:spPr>
          <a:xfrm>
            <a:off x="6894129" y="1444724"/>
            <a:ext cx="44596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provide learning that makes Every Worker a Better Worker, Every Job a Better Job, Every Company a Better Company</a:t>
            </a:r>
            <a:endParaRPr b="0" i="0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2113829" y="1455944"/>
            <a:ext cx="29412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be the leader and trusted lifelong partner in Continuing Education and Training</a:t>
            </a:r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435" y="1742845"/>
            <a:ext cx="883130" cy="88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089" y="3684688"/>
            <a:ext cx="537647" cy="4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/>
          <p:nvPr/>
        </p:nvSpPr>
        <p:spPr>
          <a:xfrm>
            <a:off x="910555" y="4256314"/>
            <a:ext cx="3275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People are our Priority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Respect and teamwork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Listen to customer needs</a:t>
            </a:r>
            <a:endParaRPr/>
          </a:p>
        </p:txBody>
      </p:sp>
      <p:pic>
        <p:nvPicPr>
          <p:cNvPr id="24" name="Google Shape;2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7626" y="3633471"/>
            <a:ext cx="531856" cy="5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/>
          <p:nvPr/>
        </p:nvSpPr>
        <p:spPr>
          <a:xfrm>
            <a:off x="4437805" y="4256314"/>
            <a:ext cx="32753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is our Goal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for lifelong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Transforming people through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Heart and hunger to serve our customers</a:t>
            </a:r>
            <a:endParaRPr/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2576" y="3643734"/>
            <a:ext cx="532524" cy="51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/>
          <p:nvPr/>
        </p:nvSpPr>
        <p:spPr>
          <a:xfrm>
            <a:off x="7965055" y="4256314"/>
            <a:ext cx="327537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Performance is our Business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Deliver exceptional / sustainable value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Unmatched choice for our people and customers</a:t>
            </a:r>
            <a:endParaRPr/>
          </a:p>
        </p:txBody>
      </p:sp>
      <p:cxnSp>
        <p:nvCxnSpPr>
          <p:cNvPr id="28" name="Google Shape;28;p28"/>
          <p:cNvCxnSpPr/>
          <p:nvPr/>
        </p:nvCxnSpPr>
        <p:spPr>
          <a:xfrm>
            <a:off x="687237" y="3429000"/>
            <a:ext cx="10817525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28"/>
          <p:cNvCxnSpPr/>
          <p:nvPr/>
        </p:nvCxnSpPr>
        <p:spPr>
          <a:xfrm rot="10800000">
            <a:off x="4206438" y="3429000"/>
            <a:ext cx="0" cy="252048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28"/>
          <p:cNvCxnSpPr/>
          <p:nvPr/>
        </p:nvCxnSpPr>
        <p:spPr>
          <a:xfrm rot="10800000">
            <a:off x="7713184" y="3429001"/>
            <a:ext cx="20505" cy="2520488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28"/>
          <p:cNvSpPr/>
          <p:nvPr/>
        </p:nvSpPr>
        <p:spPr>
          <a:xfrm>
            <a:off x="4547626" y="403443"/>
            <a:ext cx="27093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About Us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9"/>
          <p:cNvSpPr txBox="1"/>
          <p:nvPr>
            <p:ph type="ctrTitle"/>
          </p:nvPr>
        </p:nvSpPr>
        <p:spPr>
          <a:xfrm>
            <a:off x="533400" y="3143250"/>
            <a:ext cx="5562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/Content Page">
  <p:cSld name="Agenda/Content Pag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8200" y="464186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romanUcPeriod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38" name="Google Shape;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ining Objectives">
  <p:cSld name="Training Objectives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31"/>
          <p:cNvSpPr/>
          <p:nvPr/>
        </p:nvSpPr>
        <p:spPr>
          <a:xfrm>
            <a:off x="3457547" y="402134"/>
            <a:ext cx="52741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Objectives</a:t>
            </a:r>
            <a:endParaRPr/>
          </a:p>
        </p:txBody>
      </p:sp>
      <p:pic>
        <p:nvPicPr>
          <p:cNvPr id="42" name="Google Shape;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Duration">
  <p:cSld name="Course Duration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2734571" y="2608057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2734572" y="4221198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32"/>
          <p:cNvSpPr/>
          <p:nvPr/>
        </p:nvSpPr>
        <p:spPr>
          <a:xfrm>
            <a:off x="6711352" y="1993157"/>
            <a:ext cx="431320" cy="2931057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7375582" y="3470699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49" name="Google Shape;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2701"/>
            <a:ext cx="1456863" cy="145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2"/>
          <p:cNvSpPr/>
          <p:nvPr/>
        </p:nvSpPr>
        <p:spPr>
          <a:xfrm>
            <a:off x="3784309" y="388557"/>
            <a:ext cx="4623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Duration</a:t>
            </a:r>
            <a:endParaRPr/>
          </a:p>
        </p:txBody>
      </p:sp>
      <p:sp>
        <p:nvSpPr>
          <p:cNvPr id="51" name="Google Shape;51;p32"/>
          <p:cNvSpPr/>
          <p:nvPr/>
        </p:nvSpPr>
        <p:spPr>
          <a:xfrm>
            <a:off x="2734571" y="2049900"/>
            <a:ext cx="34000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Classroom Training</a:t>
            </a:r>
            <a:endParaRPr/>
          </a:p>
        </p:txBody>
      </p:sp>
      <p:sp>
        <p:nvSpPr>
          <p:cNvPr id="52" name="Google Shape;52;p32"/>
          <p:cNvSpPr/>
          <p:nvPr/>
        </p:nvSpPr>
        <p:spPr>
          <a:xfrm>
            <a:off x="2734571" y="3553139"/>
            <a:ext cx="3054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3" name="Google Shape;53;p32"/>
          <p:cNvSpPr/>
          <p:nvPr/>
        </p:nvSpPr>
        <p:spPr>
          <a:xfrm>
            <a:off x="7351176" y="2817159"/>
            <a:ext cx="1031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Assessment">
  <p:cSld name="Final Assessmen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2048309" y="2240973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6467911" y="2240972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33"/>
          <p:cNvSpPr/>
          <p:nvPr/>
        </p:nvSpPr>
        <p:spPr>
          <a:xfrm>
            <a:off x="3754846" y="397125"/>
            <a:ext cx="46823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8" name="Google Shape;58;p33"/>
          <p:cNvSpPr/>
          <p:nvPr/>
        </p:nvSpPr>
        <p:spPr>
          <a:xfrm>
            <a:off x="2047855" y="1477885"/>
            <a:ext cx="35734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Assessment Method</a:t>
            </a:r>
            <a:endParaRPr/>
          </a:p>
        </p:txBody>
      </p:sp>
      <p:sp>
        <p:nvSpPr>
          <p:cNvPr id="59" name="Google Shape;59;p33"/>
          <p:cNvSpPr/>
          <p:nvPr/>
        </p:nvSpPr>
        <p:spPr>
          <a:xfrm>
            <a:off x="6467461" y="1477885"/>
            <a:ext cx="1701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Duration</a:t>
            </a:r>
            <a:endParaRPr/>
          </a:p>
        </p:txBody>
      </p:sp>
      <p:pic>
        <p:nvPicPr>
          <p:cNvPr id="60" name="Google Shape;6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">
  <p:cSld name="1_Section Brea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/>
          <p:nvPr/>
        </p:nvSpPr>
        <p:spPr>
          <a:xfrm>
            <a:off x="931952" y="1604513"/>
            <a:ext cx="4554747" cy="1545641"/>
          </a:xfrm>
          <a:prstGeom prst="wedgeRectCallout">
            <a:avLst>
              <a:gd fmla="val -18939" name="adj1"/>
              <a:gd fmla="val 79243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36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482" y="3552570"/>
            <a:ext cx="4795688" cy="337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12393" y="5989210"/>
            <a:ext cx="1747832" cy="4419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69" name="Google Shape;69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www.ntuclearning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Helm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07" y="1111130"/>
            <a:ext cx="11287432" cy="522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78" y="1304815"/>
            <a:ext cx="11670890" cy="504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336170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For more course enquiries, visit us at:</a:t>
            </a:r>
            <a:br>
              <a:rPr lang="en-US" sz="3600"/>
            </a:br>
            <a:endParaRPr sz="3600"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22714" y="1069147"/>
            <a:ext cx="8241792" cy="505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Branches / Sales Centres</a:t>
            </a:r>
            <a:endParaRPr b="1"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NTUC Trade Union House, 73 Bras Basah Road, #02-01, S189556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Devan Nair Institute, 80 Jurong East Street 21, #02-03, S609607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Lifelong Learning Institute, 11 Eunos Road 8, #05-01, S40860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Tampines Mall, 4 Tampines Central 5 (L4, outside Long John Silver’s), S529510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AMK Hub, 53 Ang Mo Kio Ave 3, #B1-80, S569933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NorthPoint City, North Wing, #B1-39, 930 Yishun Ave 2, S769098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Causeway Point, 1 Woodlands Square, #03-K03, S738099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Compass One, 1 Sengkang Square, #04-23, S545078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Jurong Point 2, 1 Jurong West Central 2, #03-119, S648886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Training Centres</a:t>
            </a:r>
            <a:endParaRPr b="1" sz="1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Industry Skills Centre @ Benoi, 60 Benoi Road, #01-08, S629906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Aljunied Training Centre, 260 Sims Ave, ECM Building, #02-01, S387604 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Tampines Plaza 2, Tampines Plaza, 5 Tampines Central 1, #04-02, S529541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</a:t>
            </a:r>
            <a:endParaRPr sz="1600"/>
          </a:p>
        </p:txBody>
      </p:sp>
      <p:pic>
        <p:nvPicPr>
          <p:cNvPr descr="Receiver with solid fill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789" y="3240913"/>
            <a:ext cx="322687" cy="3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75817" y="3203182"/>
            <a:ext cx="609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6336 5482</a:t>
            </a:r>
            <a:endParaRPr/>
          </a:p>
        </p:txBody>
      </p:sp>
      <p:pic>
        <p:nvPicPr>
          <p:cNvPr descr="Cursor with solid fill"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7761" y="3670380"/>
            <a:ext cx="448056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764506" y="3695228"/>
            <a:ext cx="348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943898"/>
            <a:ext cx="11493909" cy="520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6" y="1002891"/>
            <a:ext cx="11985521" cy="451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70040"/>
            <a:ext cx="11503742" cy="500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904568"/>
            <a:ext cx="11857703" cy="569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11046"/>
            <a:ext cx="11503742" cy="52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79871"/>
            <a:ext cx="11425083" cy="516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65" y="875072"/>
            <a:ext cx="11582400" cy="55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Hub - White Background">
  <a:themeElements>
    <a:clrScheme name="Custom 2">
      <a:dk1>
        <a:srgbClr val="1B345E"/>
      </a:dk1>
      <a:lt1>
        <a:srgbClr val="FFFFFF"/>
      </a:lt1>
      <a:dk2>
        <a:srgbClr val="102834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Hub - Coloured Background">
  <a:themeElements>
    <a:clrScheme name="Custom 1">
      <a:dk1>
        <a:srgbClr val="18345E"/>
      </a:dk1>
      <a:lt1>
        <a:srgbClr val="FFFFFF"/>
      </a:lt1>
      <a:dk2>
        <a:srgbClr val="0097CE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2021-07-14T01:19:14Z</dcterms:created>
  <dc:creator>Siti Zulaikha Binte Zukiflee - LHUB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0x010100863A068CF007D349A8B5E12D46717FFA</vt:lpwstr>
  </property>
</Properties>
</file>