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HyZEZOmwzsprRuq7W7tZQN83a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illSans-regular.fntdata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ntuclearninghub.com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 u="sng">
                <a:latin typeface="Calibri"/>
                <a:ea typeface="Calibri"/>
                <a:cs typeface="Calibri"/>
                <a:sym typeface="Calibri"/>
              </a:rPr>
              <a:t>Website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www.ntuclearninghub.com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4.png"/><Relationship Id="rId7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Relationship Id="rId3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94" y="0"/>
            <a:ext cx="1218860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0"/>
          <p:cNvSpPr txBox="1"/>
          <p:nvPr>
            <p:ph type="ctrTitle"/>
          </p:nvPr>
        </p:nvSpPr>
        <p:spPr>
          <a:xfrm>
            <a:off x="533400" y="3429000"/>
            <a:ext cx="55626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  <a:defRPr b="1" i="0" sz="4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30"/>
          <p:cNvSpPr txBox="1"/>
          <p:nvPr>
            <p:ph idx="1" type="subTitle"/>
          </p:nvPr>
        </p:nvSpPr>
        <p:spPr>
          <a:xfrm>
            <a:off x="533400" y="2628105"/>
            <a:ext cx="5562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30"/>
          <p:cNvSpPr/>
          <p:nvPr/>
        </p:nvSpPr>
        <p:spPr>
          <a:xfrm>
            <a:off x="533400" y="6156808"/>
            <a:ext cx="717368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Copyright © 2023 NTUC LearningHub Pte Ltd. All rights reserved.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Version 4.0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2 rows) and Content">
  <p:cSld name="Title (2 rows)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0"/>
          <p:cNvSpPr txBox="1"/>
          <p:nvPr>
            <p:ph type="title"/>
          </p:nvPr>
        </p:nvSpPr>
        <p:spPr>
          <a:xfrm>
            <a:off x="838200" y="1028700"/>
            <a:ext cx="10515600" cy="13130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" type="body"/>
          </p:nvPr>
        </p:nvSpPr>
        <p:spPr>
          <a:xfrm>
            <a:off x="838200" y="2430965"/>
            <a:ext cx="10515600" cy="3745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3 rows) and Content">
  <p:cSld name="Title (3 rows) and Conte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/>
          <p:nvPr>
            <p:ph type="title"/>
          </p:nvPr>
        </p:nvSpPr>
        <p:spPr>
          <a:xfrm>
            <a:off x="838200" y="1028700"/>
            <a:ext cx="10515600" cy="2082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" type="body"/>
          </p:nvPr>
        </p:nvSpPr>
        <p:spPr>
          <a:xfrm>
            <a:off x="838200" y="3189249"/>
            <a:ext cx="10515600" cy="298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2 col)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2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4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3 col)">
  <p:cSld name="Title and Content (3 col)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3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3"/>
          <p:cNvSpPr txBox="1"/>
          <p:nvPr>
            <p:ph idx="1" type="body"/>
          </p:nvPr>
        </p:nvSpPr>
        <p:spPr>
          <a:xfrm>
            <a:off x="838200" y="1825625"/>
            <a:ext cx="330153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3"/>
          <p:cNvSpPr txBox="1"/>
          <p:nvPr>
            <p:ph idx="2" type="body"/>
          </p:nvPr>
        </p:nvSpPr>
        <p:spPr>
          <a:xfrm>
            <a:off x="4542906" y="1825625"/>
            <a:ext cx="33015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3"/>
          <p:cNvSpPr txBox="1"/>
          <p:nvPr>
            <p:ph idx="3" type="body"/>
          </p:nvPr>
        </p:nvSpPr>
        <p:spPr>
          <a:xfrm>
            <a:off x="8247611" y="1825625"/>
            <a:ext cx="310619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-header and content (2-col)" type="twoTxTwoObj">
  <p:cSld name="TWO_OBJECTS_WITH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/>
          <p:nvPr>
            <p:ph type="title"/>
          </p:nvPr>
        </p:nvSpPr>
        <p:spPr>
          <a:xfrm>
            <a:off x="888077" y="1009132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4"/>
          <p:cNvSpPr txBox="1"/>
          <p:nvPr>
            <p:ph idx="1" type="body"/>
          </p:nvPr>
        </p:nvSpPr>
        <p:spPr>
          <a:xfrm>
            <a:off x="889665" y="1797541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44"/>
          <p:cNvSpPr txBox="1"/>
          <p:nvPr>
            <p:ph idx="2" type="body"/>
          </p:nvPr>
        </p:nvSpPr>
        <p:spPr>
          <a:xfrm>
            <a:off x="889665" y="2621453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4"/>
          <p:cNvSpPr txBox="1"/>
          <p:nvPr>
            <p:ph idx="3" type="body"/>
          </p:nvPr>
        </p:nvSpPr>
        <p:spPr>
          <a:xfrm>
            <a:off x="6222077" y="179754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3" name="Google Shape;93;p44"/>
          <p:cNvSpPr txBox="1"/>
          <p:nvPr>
            <p:ph idx="4" type="body"/>
          </p:nvPr>
        </p:nvSpPr>
        <p:spPr>
          <a:xfrm>
            <a:off x="6222077" y="2621453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5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 (3-col)">
  <p:cSld name="Content only (3-col)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6"/>
          <p:cNvSpPr txBox="1"/>
          <p:nvPr>
            <p:ph type="title"/>
          </p:nvPr>
        </p:nvSpPr>
        <p:spPr>
          <a:xfrm>
            <a:off x="671945" y="1660467"/>
            <a:ext cx="3268287" cy="37760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6"/>
          <p:cNvSpPr txBox="1"/>
          <p:nvPr>
            <p:ph idx="1" type="body"/>
          </p:nvPr>
        </p:nvSpPr>
        <p:spPr>
          <a:xfrm>
            <a:off x="4131629" y="1660467"/>
            <a:ext cx="3549331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 b="1" sz="1800">
                <a:solidFill>
                  <a:srgbClr val="3A383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46"/>
          <p:cNvSpPr txBox="1"/>
          <p:nvPr>
            <p:ph idx="2" type="body"/>
          </p:nvPr>
        </p:nvSpPr>
        <p:spPr>
          <a:xfrm>
            <a:off x="4131629" y="2585663"/>
            <a:ext cx="3549331" cy="28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  <a:defRPr sz="2000">
                <a:solidFill>
                  <a:srgbClr val="3A3838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46"/>
          <p:cNvSpPr txBox="1"/>
          <p:nvPr>
            <p:ph idx="3" type="body"/>
          </p:nvPr>
        </p:nvSpPr>
        <p:spPr>
          <a:xfrm>
            <a:off x="7877393" y="1660467"/>
            <a:ext cx="3549332" cy="823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1800"/>
              <a:buNone/>
              <a:defRPr b="1" sz="1800">
                <a:solidFill>
                  <a:srgbClr val="3A3838"/>
                </a:solidFill>
              </a:defRPr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46"/>
          <p:cNvSpPr txBox="1"/>
          <p:nvPr>
            <p:ph idx="4" type="body"/>
          </p:nvPr>
        </p:nvSpPr>
        <p:spPr>
          <a:xfrm>
            <a:off x="7877393" y="2585663"/>
            <a:ext cx="3549332" cy="28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000"/>
              <a:buNone/>
              <a:defRPr sz="2000">
                <a:solidFill>
                  <a:srgbClr val="3A3838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6"/>
          <p:cNvSpPr/>
          <p:nvPr/>
        </p:nvSpPr>
        <p:spPr>
          <a:xfrm>
            <a:off x="671945" y="5552902"/>
            <a:ext cx="10754780" cy="6982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7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6" name="Google Shape;106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ith caption">
  <p:cSld name="Image with ca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8"/>
          <p:cNvSpPr/>
          <p:nvPr>
            <p:ph idx="2" type="pic"/>
          </p:nvPr>
        </p:nvSpPr>
        <p:spPr>
          <a:xfrm>
            <a:off x="1237290" y="1373678"/>
            <a:ext cx="9717420" cy="4110644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48"/>
          <p:cNvSpPr txBox="1"/>
          <p:nvPr>
            <p:ph idx="1" type="body"/>
          </p:nvPr>
        </p:nvSpPr>
        <p:spPr>
          <a:xfrm>
            <a:off x="1237290" y="5674503"/>
            <a:ext cx="9717419" cy="258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i="1" sz="1200"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Description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9"/>
          <p:cNvSpPr txBox="1"/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4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anding Slide">
  <p:cSld name="Branding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060" y="1742845"/>
            <a:ext cx="891622" cy="88313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1"/>
          <p:cNvSpPr txBox="1"/>
          <p:nvPr/>
        </p:nvSpPr>
        <p:spPr>
          <a:xfrm>
            <a:off x="6894129" y="1444724"/>
            <a:ext cx="445967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Our Mission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 provide learning that makes Every Worker a Better Worker, Every Job a Better Job, Every Company a Better Company</a:t>
            </a:r>
            <a:endParaRPr b="0" i="0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31"/>
          <p:cNvSpPr/>
          <p:nvPr/>
        </p:nvSpPr>
        <p:spPr>
          <a:xfrm>
            <a:off x="2113829" y="1455944"/>
            <a:ext cx="294124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Our Vision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 be the leader and trusted lifelong partner in Continuing Education and Training</a:t>
            </a:r>
            <a:endParaRPr/>
          </a:p>
        </p:txBody>
      </p:sp>
      <p:pic>
        <p:nvPicPr>
          <p:cNvPr id="21" name="Google Shape;2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4435" y="1742845"/>
            <a:ext cx="883130" cy="883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6089" y="3684688"/>
            <a:ext cx="537647" cy="48704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1"/>
          <p:cNvSpPr/>
          <p:nvPr/>
        </p:nvSpPr>
        <p:spPr>
          <a:xfrm>
            <a:off x="910555" y="4256314"/>
            <a:ext cx="327537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People are our Priority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Respect and teamwork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Listen to customer needs</a:t>
            </a:r>
            <a:endParaRPr/>
          </a:p>
        </p:txBody>
      </p:sp>
      <p:pic>
        <p:nvPicPr>
          <p:cNvPr id="24" name="Google Shape;24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47626" y="3633471"/>
            <a:ext cx="531856" cy="53826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1"/>
          <p:cNvSpPr/>
          <p:nvPr/>
        </p:nvSpPr>
        <p:spPr>
          <a:xfrm>
            <a:off x="4437805" y="4256314"/>
            <a:ext cx="3275379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Passion is our Goal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Passion for lifelong learning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Transforming people through learning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Heart and hunger to serve our customers</a:t>
            </a:r>
            <a:endParaRPr/>
          </a:p>
        </p:txBody>
      </p:sp>
      <p:pic>
        <p:nvPicPr>
          <p:cNvPr id="26" name="Google Shape;26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62576" y="3643734"/>
            <a:ext cx="532524" cy="51984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1"/>
          <p:cNvSpPr/>
          <p:nvPr/>
        </p:nvSpPr>
        <p:spPr>
          <a:xfrm>
            <a:off x="7965055" y="4256314"/>
            <a:ext cx="3275379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Performance is our Business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Deliver exceptional / sustainable value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✔"/>
            </a:pPr>
            <a:r>
              <a:rPr b="0" i="0" lang="en-US" sz="1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Unmatched choice for our people and customers</a:t>
            </a:r>
            <a:endParaRPr/>
          </a:p>
        </p:txBody>
      </p:sp>
      <p:cxnSp>
        <p:nvCxnSpPr>
          <p:cNvPr id="28" name="Google Shape;28;p31"/>
          <p:cNvCxnSpPr/>
          <p:nvPr/>
        </p:nvCxnSpPr>
        <p:spPr>
          <a:xfrm>
            <a:off x="687237" y="3429000"/>
            <a:ext cx="10817525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" name="Google Shape;29;p31"/>
          <p:cNvCxnSpPr/>
          <p:nvPr/>
        </p:nvCxnSpPr>
        <p:spPr>
          <a:xfrm rot="10800000">
            <a:off x="4206438" y="3429000"/>
            <a:ext cx="0" cy="2520489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" name="Google Shape;30;p31"/>
          <p:cNvCxnSpPr/>
          <p:nvPr/>
        </p:nvCxnSpPr>
        <p:spPr>
          <a:xfrm rot="10800000">
            <a:off x="7713184" y="3429001"/>
            <a:ext cx="20505" cy="2520488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" name="Google Shape;31;p31"/>
          <p:cNvSpPr/>
          <p:nvPr/>
        </p:nvSpPr>
        <p:spPr>
          <a:xfrm>
            <a:off x="4547626" y="403443"/>
            <a:ext cx="270939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About Us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0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>
  <p:cSld name="Section Brea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20" y="0"/>
            <a:ext cx="121860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2"/>
          <p:cNvSpPr txBox="1"/>
          <p:nvPr>
            <p:ph type="ctrTitle"/>
          </p:nvPr>
        </p:nvSpPr>
        <p:spPr>
          <a:xfrm>
            <a:off x="533400" y="3143250"/>
            <a:ext cx="55626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  <a:defRPr b="1" i="0" sz="4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/Content Page">
  <p:cSld name="Agenda/Content Page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838200" y="464186"/>
            <a:ext cx="10515600" cy="831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  <a:defRPr b="1" i="0" sz="4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33"/>
          <p:cNvSpPr txBox="1"/>
          <p:nvPr>
            <p:ph idx="1" type="body"/>
          </p:nvPr>
        </p:nvSpPr>
        <p:spPr>
          <a:xfrm>
            <a:off x="836815" y="1479550"/>
            <a:ext cx="10515600" cy="420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AutoNum type="romanUcPeriod"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AutoNum type="romanUcPeriod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AutoNum type="romanUcPeriod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romanUcPeriod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romanUcPeriod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pic>
        <p:nvPicPr>
          <p:cNvPr id="38" name="Google Shape;3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ining Objectives">
  <p:cSld name="Training Objectives">
    <p:bg>
      <p:bgPr>
        <a:solidFill>
          <a:schemeClr val="dk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4"/>
          <p:cNvSpPr txBox="1"/>
          <p:nvPr>
            <p:ph idx="1" type="body"/>
          </p:nvPr>
        </p:nvSpPr>
        <p:spPr>
          <a:xfrm>
            <a:off x="836815" y="1479550"/>
            <a:ext cx="10515600" cy="420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✔"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ill Sans"/>
              <a:buAutoNum type="romanUcPeriod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Gill Sans"/>
              <a:buAutoNum type="romanUcPeriod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romanUcPeriod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AutoNum type="romanUcPeriod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1" name="Google Shape;41;p34"/>
          <p:cNvSpPr/>
          <p:nvPr/>
        </p:nvSpPr>
        <p:spPr>
          <a:xfrm>
            <a:off x="3457547" y="402134"/>
            <a:ext cx="527413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Training Objectives</a:t>
            </a:r>
            <a:endParaRPr/>
          </a:p>
        </p:txBody>
      </p:sp>
      <p:pic>
        <p:nvPicPr>
          <p:cNvPr id="42" name="Google Shape;42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 Duration">
  <p:cSld name="Course Duration">
    <p:bg>
      <p:bgPr>
        <a:solidFill>
          <a:schemeClr val="dk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5"/>
          <p:cNvSpPr txBox="1"/>
          <p:nvPr>
            <p:ph idx="1" type="body"/>
          </p:nvPr>
        </p:nvSpPr>
        <p:spPr>
          <a:xfrm>
            <a:off x="2734571" y="2608057"/>
            <a:ext cx="3648976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6" name="Google Shape;46;p35"/>
          <p:cNvSpPr txBox="1"/>
          <p:nvPr>
            <p:ph idx="2" type="body"/>
          </p:nvPr>
        </p:nvSpPr>
        <p:spPr>
          <a:xfrm>
            <a:off x="2734572" y="4221198"/>
            <a:ext cx="3648976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7" name="Google Shape;47;p35"/>
          <p:cNvSpPr/>
          <p:nvPr/>
        </p:nvSpPr>
        <p:spPr>
          <a:xfrm>
            <a:off x="6711352" y="1993157"/>
            <a:ext cx="431320" cy="2931057"/>
          </a:xfrm>
          <a:prstGeom prst="rightBrace">
            <a:avLst>
              <a:gd fmla="val 8333" name="adj1"/>
              <a:gd fmla="val 50000" name="adj2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35"/>
          <p:cNvSpPr txBox="1"/>
          <p:nvPr>
            <p:ph idx="3" type="body"/>
          </p:nvPr>
        </p:nvSpPr>
        <p:spPr>
          <a:xfrm>
            <a:off x="7375582" y="3470699"/>
            <a:ext cx="3648976" cy="74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pic>
        <p:nvPicPr>
          <p:cNvPr id="49" name="Google Shape;4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872701"/>
            <a:ext cx="1456863" cy="145686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5"/>
          <p:cNvSpPr/>
          <p:nvPr/>
        </p:nvSpPr>
        <p:spPr>
          <a:xfrm>
            <a:off x="3784309" y="388557"/>
            <a:ext cx="462338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Course Duration</a:t>
            </a:r>
            <a:endParaRPr/>
          </a:p>
        </p:txBody>
      </p:sp>
      <p:sp>
        <p:nvSpPr>
          <p:cNvPr id="51" name="Google Shape;51;p35"/>
          <p:cNvSpPr/>
          <p:nvPr/>
        </p:nvSpPr>
        <p:spPr>
          <a:xfrm>
            <a:off x="2734571" y="2049900"/>
            <a:ext cx="340009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Classroom Training</a:t>
            </a:r>
            <a:endParaRPr/>
          </a:p>
        </p:txBody>
      </p:sp>
      <p:sp>
        <p:nvSpPr>
          <p:cNvPr id="52" name="Google Shape;52;p35"/>
          <p:cNvSpPr/>
          <p:nvPr/>
        </p:nvSpPr>
        <p:spPr>
          <a:xfrm>
            <a:off x="2734571" y="3553139"/>
            <a:ext cx="305493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Final Assessment</a:t>
            </a:r>
            <a:endParaRPr/>
          </a:p>
        </p:txBody>
      </p:sp>
      <p:sp>
        <p:nvSpPr>
          <p:cNvPr id="53" name="Google Shape;53;p35"/>
          <p:cNvSpPr/>
          <p:nvPr/>
        </p:nvSpPr>
        <p:spPr>
          <a:xfrm>
            <a:off x="7351176" y="2817159"/>
            <a:ext cx="10311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Total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 Assessment">
  <p:cSld name="Final Assessment">
    <p:bg>
      <p:bgPr>
        <a:solidFill>
          <a:schemeClr val="dk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idx="1" type="body"/>
          </p:nvPr>
        </p:nvSpPr>
        <p:spPr>
          <a:xfrm>
            <a:off x="2048309" y="2240973"/>
            <a:ext cx="3648075" cy="225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6" name="Google Shape;56;p36"/>
          <p:cNvSpPr txBox="1"/>
          <p:nvPr>
            <p:ph idx="2" type="body"/>
          </p:nvPr>
        </p:nvSpPr>
        <p:spPr>
          <a:xfrm>
            <a:off x="6467911" y="2240972"/>
            <a:ext cx="3648075" cy="2259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57" name="Google Shape;57;p36"/>
          <p:cNvSpPr/>
          <p:nvPr/>
        </p:nvSpPr>
        <p:spPr>
          <a:xfrm>
            <a:off x="3754846" y="397125"/>
            <a:ext cx="468230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Final Assessment</a:t>
            </a:r>
            <a:endParaRPr/>
          </a:p>
        </p:txBody>
      </p:sp>
      <p:sp>
        <p:nvSpPr>
          <p:cNvPr id="58" name="Google Shape;58;p36"/>
          <p:cNvSpPr/>
          <p:nvPr/>
        </p:nvSpPr>
        <p:spPr>
          <a:xfrm>
            <a:off x="2047855" y="1477885"/>
            <a:ext cx="35734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Assessment Method</a:t>
            </a:r>
            <a:endParaRPr/>
          </a:p>
        </p:txBody>
      </p:sp>
      <p:sp>
        <p:nvSpPr>
          <p:cNvPr id="59" name="Google Shape;59;p36"/>
          <p:cNvSpPr/>
          <p:nvPr/>
        </p:nvSpPr>
        <p:spPr>
          <a:xfrm>
            <a:off x="6467461" y="1477885"/>
            <a:ext cx="17011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Duration</a:t>
            </a:r>
            <a:endParaRPr/>
          </a:p>
        </p:txBody>
      </p:sp>
      <p:pic>
        <p:nvPicPr>
          <p:cNvPr id="60" name="Google Shape;6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Break">
  <p:cSld name="1_Section Brea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20" y="0"/>
            <a:ext cx="121860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9"/>
          <p:cNvSpPr/>
          <p:nvPr/>
        </p:nvSpPr>
        <p:spPr>
          <a:xfrm>
            <a:off x="931952" y="1604513"/>
            <a:ext cx="4554747" cy="1545641"/>
          </a:xfrm>
          <a:prstGeom prst="wedgeRectCallout">
            <a:avLst>
              <a:gd fmla="val -18939" name="adj1"/>
              <a:gd fmla="val 79243" name="adj2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39"/>
          <p:cNvSpPr txBox="1"/>
          <p:nvPr>
            <p:ph type="ctrTitle"/>
          </p:nvPr>
        </p:nvSpPr>
        <p:spPr>
          <a:xfrm>
            <a:off x="1284914" y="1921750"/>
            <a:ext cx="3848821" cy="91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  <a:defRPr b="1" i="0" sz="40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65" name="Google Shape;6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482" y="3552570"/>
            <a:ext cx="4795688" cy="3378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8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/>
            </a:lvl1pPr>
            <a:lvl2pPr indent="-342900" lvl="1" marL="9144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clipart&#10;&#10;Description automatically generated" id="10" name="Google Shape;1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212393" y="5989210"/>
            <a:ext cx="1747832" cy="44194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7"/>
          <p:cNvSpPr txBox="1"/>
          <p:nvPr>
            <p:ph type="title"/>
          </p:nvPr>
        </p:nvSpPr>
        <p:spPr>
          <a:xfrm>
            <a:off x="838200" y="1028700"/>
            <a:ext cx="10515600" cy="661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ill Sans"/>
              <a:buNone/>
              <a:defRPr b="1" i="0" sz="4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810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55600" lvl="2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42900" lvl="3" marL="18288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42900" lvl="4" marL="22860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pic>
        <p:nvPicPr>
          <p:cNvPr id="69" name="Google Shape;69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hyperlink" Target="https://www.ntuclearninghub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ctrTitle"/>
          </p:nvPr>
        </p:nvSpPr>
        <p:spPr>
          <a:xfrm>
            <a:off x="533400" y="3429000"/>
            <a:ext cx="5562600" cy="1104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/>
              <a:t>Kubernetes Architecture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787" y="1189703"/>
            <a:ext cx="11277600" cy="4916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930" y="1268361"/>
            <a:ext cx="10412360" cy="3221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28" y="1022556"/>
            <a:ext cx="11474245" cy="53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12" y="1022555"/>
            <a:ext cx="11326761" cy="5368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787" y="943897"/>
            <a:ext cx="11434916" cy="5240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129" y="1042220"/>
            <a:ext cx="1136609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916" y="1681480"/>
            <a:ext cx="11031794" cy="2870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ctrTitle"/>
          </p:nvPr>
        </p:nvSpPr>
        <p:spPr>
          <a:xfrm>
            <a:off x="1284914" y="1921750"/>
            <a:ext cx="3848821" cy="911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ill Sans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838200" y="336170"/>
            <a:ext cx="10515600" cy="831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</a:pPr>
            <a:r>
              <a:rPr lang="en-US" sz="3600"/>
              <a:t>For more course enquiries, visit us at:</a:t>
            </a:r>
            <a:br>
              <a:rPr lang="en-US" sz="3600"/>
            </a:br>
            <a:endParaRPr sz="3600"/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522714" y="1069147"/>
            <a:ext cx="8241792" cy="5052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 sz="1600"/>
              <a:t>Branches / Sales Centres</a:t>
            </a:r>
            <a:endParaRPr b="1" sz="16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NTUC Trade Union House, 73 Bras Basah Road, #02-01, S189556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Devan Nair Institute, 80 Jurong East Street 21, #02-03, S609607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Lifelong Learning Institute, 11 Eunos Road 8, #05-01, S40860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Tampines Mall, 4 Tampines Central 5 (L4, outside Long John Silver’s), S529510 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AMK Hub, 53 Ang Mo Kio Ave 3, #B1-80, S569933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NorthPoint City, North Wing, #B1-39, 930 Yishun Ave 2, S769098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Causeway Point, 1 Woodlands Square, #03-K03, S738099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Compass One, 1 Sengkang Square, #04-23, S545078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Gill Sans"/>
              <a:buAutoNum type="arabicPeriod"/>
            </a:pPr>
            <a:r>
              <a:rPr lang="en-US" sz="1500"/>
              <a:t>NTUC LHUB @ Jurong Point 2, 1 Jurong West Central 2, #03-119, S648886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b="1" lang="en-US" sz="1600"/>
              <a:t>Training Centres</a:t>
            </a:r>
            <a:endParaRPr b="1" sz="1600"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Industry Skills Centre @ Benoi, 60 Benoi Road, #01-08, S629906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Aljunied Training Centre, 260 Sims Ave, ECM Building, #02-01, S387604 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AutoNum type="arabicPeriod"/>
            </a:pPr>
            <a:r>
              <a:rPr lang="en-US" sz="1500"/>
              <a:t>NTUC LHUB @ Tampines Plaza 2, Tampines Plaza, 5 Tampines Central 1, #04-02, S529541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sz="1600"/>
              <a:t> </a:t>
            </a:r>
            <a:endParaRPr sz="1600"/>
          </a:p>
        </p:txBody>
      </p:sp>
      <p:pic>
        <p:nvPicPr>
          <p:cNvPr descr="Receiver with solid fill" id="208" name="Google Shape;2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5789" y="3240913"/>
            <a:ext cx="322687" cy="32268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8775817" y="3203182"/>
            <a:ext cx="60990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6336 5482</a:t>
            </a:r>
            <a:endParaRPr/>
          </a:p>
        </p:txBody>
      </p:sp>
      <p:pic>
        <p:nvPicPr>
          <p:cNvPr descr="Cursor with solid fill" id="210" name="Google Shape;21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27761" y="3670380"/>
            <a:ext cx="448056" cy="44805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8764506" y="3695228"/>
            <a:ext cx="34834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www.ntuclearninghub.com</a:t>
            </a:r>
            <a:endParaRPr b="1"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13" y="983226"/>
            <a:ext cx="10589342" cy="4513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116" y="1297859"/>
            <a:ext cx="11326761" cy="4847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276" y="1052052"/>
            <a:ext cx="11218607" cy="5142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142" y="914400"/>
            <a:ext cx="11818374" cy="5338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645" y="1229031"/>
            <a:ext cx="11582400" cy="504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311" y="1002889"/>
            <a:ext cx="11493908" cy="5073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968" y="1189704"/>
            <a:ext cx="11464413" cy="5063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Hub - White Background">
  <a:themeElements>
    <a:clrScheme name="Custom 2">
      <a:dk1>
        <a:srgbClr val="1B345E"/>
      </a:dk1>
      <a:lt1>
        <a:srgbClr val="FFFFFF"/>
      </a:lt1>
      <a:dk2>
        <a:srgbClr val="102834"/>
      </a:dk2>
      <a:lt2>
        <a:srgbClr val="E7E6E6"/>
      </a:lt2>
      <a:accent1>
        <a:srgbClr val="004E74"/>
      </a:accent1>
      <a:accent2>
        <a:srgbClr val="0097CE"/>
      </a:accent2>
      <a:accent3>
        <a:srgbClr val="FFCB0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Hub - Coloured Background">
  <a:themeElements>
    <a:clrScheme name="Custom 1">
      <a:dk1>
        <a:srgbClr val="18345E"/>
      </a:dk1>
      <a:lt1>
        <a:srgbClr val="FFFFFF"/>
      </a:lt1>
      <a:dk2>
        <a:srgbClr val="0097CE"/>
      </a:dk2>
      <a:lt2>
        <a:srgbClr val="E7E6E6"/>
      </a:lt2>
      <a:accent1>
        <a:srgbClr val="004E74"/>
      </a:accent1>
      <a:accent2>
        <a:srgbClr val="0097CE"/>
      </a:accent2>
      <a:accent3>
        <a:srgbClr val="FFCB0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2021-07-14T01:19:14Z</dcterms:created>
  <dc:creator>Siti Zulaikha Binte Zukiflee - LHUB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0x010100863A068CF007D349A8B5E12D46717FFA</vt:lpwstr>
  </property>
</Properties>
</file>