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04FAD-5946-0440-B582-169413E00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CA1B59-3948-544B-B783-D1DC2EC89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498EB-C3A6-5B4F-8974-8CF6FDEC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9EE-A0BD-D647-8FA0-D3F478A31E35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AF214-B267-5A40-A895-C0987B1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8FFC1-7FB7-9E40-815E-8EC40A91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E7-FEBD-0843-9C6D-47AD6179F2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16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7975C-4ABC-084D-BE63-C841ECE6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57DB00-9EEC-1044-ACBF-759EBAE72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5F8B3-670A-BB4C-87CA-EC0A5FFF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9EE-A0BD-D647-8FA0-D3F478A31E35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5E992-6DA7-094C-B0EB-B8FD346A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93DB1-F333-694F-90CE-ACF3CDE5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E7-FEBD-0843-9C6D-47AD6179F2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667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6CA161-7512-6A4C-923F-F73B9643A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AC012-1941-334D-B838-C1B48C2DD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33A24-468C-3E45-90BC-8AA41AB2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9EE-A0BD-D647-8FA0-D3F478A31E35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F1FE9-70DB-854F-87B0-6FAC4760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6EC49-C0F3-234C-B188-0567A3D8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E7-FEBD-0843-9C6D-47AD6179F2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36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B435A-0468-1340-9DB6-6510F338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08E04-25B3-C547-9E98-A322F9050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58063-F9DD-BB40-8AD1-CA7482C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9EE-A0BD-D647-8FA0-D3F478A31E35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5EBCC-F51F-844A-83F4-FF89F84A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52446-54C2-3042-9E83-4F5FC15F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E7-FEBD-0843-9C6D-47AD6179F2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996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8C1D-8677-8D42-95F3-FEB5C44A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299B1-714C-E54E-97F8-C3603877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C0A3-C0B8-0447-9B81-3C26C91F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9EE-A0BD-D647-8FA0-D3F478A31E35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4B7FB-F223-414E-8F2C-8B426EC8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3C28E-4A6D-6046-A98E-4D4DA4CE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E7-FEBD-0843-9C6D-47AD6179F2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680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6A20F-E45E-5745-97D2-6B74F5EB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EE0C0-CC5D-5F49-952A-DEA985BB4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BBF7FE-68D9-5042-BFDC-3D497EA12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810A0-522E-5F46-BFDE-7F631474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9EE-A0BD-D647-8FA0-D3F478A31E35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ED56A-FAA0-AD46-B90E-3714016C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1F4E7-C877-5D4C-B5E8-1AEE0DD4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E7-FEBD-0843-9C6D-47AD6179F2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834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8085C-AC8F-6B4B-BCC8-9C9C8B14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F8D8C-EE9E-FA4D-92D9-32FDE08D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C6D2F-6471-0B4B-9510-475E268E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F6C8E1-5FDC-6F45-9AB8-B261F8F0E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2A92D5-D30C-9A43-8C45-77E5075D3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2C303-9859-244C-BD63-3E6B8403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9EE-A0BD-D647-8FA0-D3F478A31E35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F5065E-6C0A-F34D-A1C1-FD3F5B22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DEBC3-79B5-DF4C-8D08-E9741962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E7-FEBD-0843-9C6D-47AD6179F2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8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1BED9-EB9F-634E-B950-74AF1DA1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EF2DAE-892A-504E-B601-B82C4DC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9EE-A0BD-D647-8FA0-D3F478A31E35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96D9A8-9701-F04B-BDE1-4C6D18B6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C0DC96-AE48-B94A-970E-03FF8949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E7-FEBD-0843-9C6D-47AD6179F2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189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AE58C2-5277-9A4E-8E31-8C4A38A4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9EE-A0BD-D647-8FA0-D3F478A31E35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20E732-799F-0F43-B99F-D4B02534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13C41D-8896-5E45-94DC-AF3DF750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E7-FEBD-0843-9C6D-47AD6179F2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74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7F3B7-2FD1-CF4E-80B9-E6540DC1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01124-591B-F741-940C-41E137C4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AEB1C-13FD-C947-9F4D-AB3273C60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954FF-9553-0C4C-9E0E-247565C7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9EE-A0BD-D647-8FA0-D3F478A31E35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08065-A874-BC4C-968D-29B76643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1EF77-2FAA-D146-814C-E3DA24BC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E7-FEBD-0843-9C6D-47AD6179F2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844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B2CDA-C449-374C-8B5C-2350371B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C7433D-D780-A349-A5AC-BE15A4A3E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DE21F-91F8-1847-A771-9151E623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DA4CC-BB5D-9940-A797-840CBE11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9EE-A0BD-D647-8FA0-D3F478A31E35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DA502-ACF6-664D-96D8-C760DDE3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88FC1-C6F4-6B48-AB38-3EC46937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E7-FEBD-0843-9C6D-47AD6179F2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001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AB3C9D-A793-8349-BECC-43A5D006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4EDDA-54A0-A74E-9CBB-FC495A7ED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764DE-A852-0B48-9AC6-B6D03D011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F9EE-A0BD-D647-8FA0-D3F478A31E35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E4176-8DF1-904C-A10B-86480960A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D38C5-9202-A54E-8231-002301BF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2EE7-FEBD-0843-9C6D-47AD6179F2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756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6353C-0FAA-7343-ADA8-FB231F0E4B7C}"/>
              </a:ext>
            </a:extLst>
          </p:cNvPr>
          <p:cNvSpPr txBox="1"/>
          <p:nvPr/>
        </p:nvSpPr>
        <p:spPr>
          <a:xfrm>
            <a:off x="228599" y="228601"/>
            <a:ext cx="199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/>
              <a:t>P5. Electricity Poles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8F1F7-A92D-DA47-9CB4-63A0D23C6266}"/>
              </a:ext>
            </a:extLst>
          </p:cNvPr>
          <p:cNvSpPr txBox="1"/>
          <p:nvPr/>
        </p:nvSpPr>
        <p:spPr>
          <a:xfrm>
            <a:off x="10097184" y="22860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/>
              <a:t>21600212 </a:t>
            </a:r>
            <a:r>
              <a:rPr lang="ko-KR" altLang="en-US" dirty="0"/>
              <a:t>남진우</a:t>
            </a:r>
            <a:endParaRPr lang="en-US" altLang="ko-Kore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8D653-0EAC-5745-A137-62395325A210}"/>
              </a:ext>
            </a:extLst>
          </p:cNvPr>
          <p:cNvSpPr txBox="1"/>
          <p:nvPr/>
        </p:nvSpPr>
        <p:spPr>
          <a:xfrm>
            <a:off x="337457" y="849085"/>
            <a:ext cx="840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Problem: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 </a:t>
            </a:r>
            <a:r>
              <a:rPr lang="en-US" altLang="ko-Kore-KR" dirty="0"/>
              <a:t>minimum distance between two poles of the 𝑘 electricity poles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F81CAB-F6B7-604C-A0B2-A0AEBE0D3BCD}"/>
                  </a:ext>
                </a:extLst>
              </p:cNvPr>
              <p:cNvSpPr txBox="1"/>
              <p:nvPr/>
            </p:nvSpPr>
            <p:spPr>
              <a:xfrm>
                <a:off x="337457" y="5192485"/>
                <a:ext cx="8403772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500" dirty="0"/>
                  <a:t>Analysis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ko-Kore-KR" sz="1500" dirty="0"/>
                  <a:t>Input Size : N (Total number of poles)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ko-Kore-KR" sz="1500" dirty="0"/>
                  <a:t>Data Structure: Pole</a:t>
                </a:r>
                <a:r>
                  <a:rPr kumimoji="1" lang="ko-KR" altLang="en-US" sz="1500" dirty="0"/>
                  <a:t>의 위치를 저장하는 배열</a:t>
                </a:r>
                <a:endParaRPr kumimoji="1" lang="en-US" altLang="ko-KR" sz="1500" dirty="0"/>
              </a:p>
              <a:p>
                <a:pPr marL="342900" indent="-342900">
                  <a:buAutoNum type="arabicPeriod"/>
                </a:pPr>
                <a:r>
                  <a:rPr kumimoji="1" lang="en-US" altLang="ko-Kore-KR" sz="1500" dirty="0"/>
                  <a:t>Time Complexity : Sorting             -  </a:t>
                </a:r>
                <a14:m>
                  <m:oMath xmlns:m="http://schemas.openxmlformats.org/officeDocument/2006/math">
                    <m:r>
                      <a:rPr kumimoji="1" lang="en-US" altLang="ko-KR" sz="15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sz="15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ko-KR" sz="15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kumimoji="1" lang="en-US" altLang="ko-KR" sz="15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sz="1500" dirty="0"/>
                  <a:t> </a:t>
                </a:r>
                <a:r>
                  <a:rPr kumimoji="1" lang="en-US" altLang="ko-KR" sz="1200" dirty="0"/>
                  <a:t>(</a:t>
                </a:r>
                <a:r>
                  <a:rPr kumimoji="1" lang="ko-KR" altLang="en-US" sz="1200" dirty="0"/>
                  <a:t>최악의 경우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2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kumimoji="1"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R" sz="1200" dirty="0"/>
                  <a:t>)</a:t>
                </a:r>
              </a:p>
              <a:p>
                <a:pPr lvl="1"/>
                <a:r>
                  <a:rPr kumimoji="1" lang="en-US" altLang="ko-Kore-KR" sz="1500" dirty="0"/>
                  <a:t>                               Binary Search -  </a:t>
                </a:r>
                <a14:m>
                  <m:oMath xmlns:m="http://schemas.openxmlformats.org/officeDocument/2006/math">
                    <m:r>
                      <a:rPr kumimoji="1" lang="en-US" altLang="ko-Kore-KR" sz="15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ore-KR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15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ko-Kore-KR" sz="15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kumimoji="1" lang="en-US" altLang="ko-Kore-KR" sz="15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ko-Kore-KR" altLang="en-US" sz="1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F81CAB-F6B7-604C-A0B2-A0AEBE0D3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7" y="5192485"/>
                <a:ext cx="8403772" cy="1246495"/>
              </a:xfrm>
              <a:prstGeom prst="rect">
                <a:avLst/>
              </a:prstGeom>
              <a:blipFill>
                <a:blip r:embed="rId2"/>
                <a:stretch>
                  <a:fillRect l="-302" t="-1010" b="-50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80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60</Words>
  <Application>Microsoft Macintosh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 Jinwoo</dc:creator>
  <cp:lastModifiedBy>Nam Jinwoo</cp:lastModifiedBy>
  <cp:revision>1</cp:revision>
  <dcterms:created xsi:type="dcterms:W3CDTF">2021-10-25T03:35:26Z</dcterms:created>
  <dcterms:modified xsi:type="dcterms:W3CDTF">2021-10-26T17:25:45Z</dcterms:modified>
</cp:coreProperties>
</file>