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trogames.cz/play_414-DOS.php" TargetMode="External"/><Relationship Id="rId2" Type="http://schemas.openxmlformats.org/officeDocument/2006/relationships/hyperlink" Target="https://store.steampowered.com/agecheck/app/2280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362450" cy="1771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667"/>
              </a:lnSpc>
              <a:buNone/>
            </a:pPr>
            <a:r>
              <a:rPr lang="en-US" sz="4913" spc="-196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Simplified doom project proposal</a:t>
            </a:r>
            <a:endParaRPr lang="en-US" sz="4913" dirty="0"/>
          </a:p>
        </p:txBody>
      </p:sp>
      <p:sp>
        <p:nvSpPr>
          <p:cNvPr id="3" name="Text 1"/>
          <p:cNvSpPr/>
          <p:nvPr/>
        </p:nvSpPr>
        <p:spPr>
          <a:xfrm>
            <a:off x="1321594" y="326231"/>
            <a:ext cx="6958013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Retro-Style Game Development Using Processing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3452813" y="4672013"/>
            <a:ext cx="2695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By Arnav Mehta, Teny Zhang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543425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21"/>
              </a:lnSpc>
              <a:buNone/>
            </a:pPr>
            <a:r>
              <a:rPr lang="en-US" sz="6338" spc="-253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Questions?</a:t>
            </a:r>
            <a:endParaRPr lang="en-US" sz="6338" dirty="0"/>
          </a:p>
        </p:txBody>
      </p:sp>
      <p:sp>
        <p:nvSpPr>
          <p:cNvPr id="3" name="Text 1"/>
          <p:cNvSpPr/>
          <p:nvPr/>
        </p:nvSpPr>
        <p:spPr>
          <a:xfrm>
            <a:off x="1955006" y="326231"/>
            <a:ext cx="5691188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Open floor for questions and discussions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50" y="1962150"/>
            <a:ext cx="3233738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90500" y="4962525"/>
            <a:ext cx="97631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TEAM NAME</a:t>
            </a:r>
            <a:endParaRPr lang="en-US" sz="750" dirty="0"/>
          </a:p>
        </p:txBody>
      </p:sp>
      <p:sp>
        <p:nvSpPr>
          <p:cNvPr id="4" name="Text 2"/>
          <p:cNvSpPr/>
          <p:nvPr/>
        </p:nvSpPr>
        <p:spPr>
          <a:xfrm>
            <a:off x="8262938" y="4962525"/>
            <a:ext cx="11477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TODAY’S DATE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3686175" y="1633538"/>
            <a:ext cx="4905375" cy="1228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Font typeface="+mj-lt"/>
              <a:buAutoNum type="arabicPeriod" startAt="1"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admin@retrogames.cz, M. (n.d.). Doom (DOS) - online game. RetroGames.cz. </a:t>
            </a:r>
            <a:pPr algn="l" indent="0" marL="0">
              <a:lnSpc>
                <a:spcPts val="1620"/>
              </a:lnSpc>
              <a:buNone/>
            </a:pPr>
            <a:r>
              <a:rPr lang="en-US" sz="1350" u="sng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https://www.retrogames.cz/play_414-DOS.php 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Font typeface="+mj-lt"/>
              <a:buAutoNum type="arabicPeriod" startAt="1"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Doom + doom II on steam. Welcome to Steam. (n.d.). </a:t>
            </a:r>
            <a:pPr algn="l" indent="0" marL="0">
              <a:lnSpc>
                <a:spcPts val="1620"/>
              </a:lnSpc>
              <a:buNone/>
            </a:pPr>
            <a:r>
              <a:rPr lang="en-US" sz="1350" u="sng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https://store.steampowered.com/agecheck/app/2280/ 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1009650" y="1962150"/>
            <a:ext cx="3690938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2250" spc="-22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REFERENCE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32435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25"/>
              </a:lnSpc>
              <a:buNone/>
            </a:pPr>
            <a:r>
              <a:rPr lang="en-US" sz="7500" spc="-30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Overview</a:t>
            </a:r>
            <a:endParaRPr lang="en-US" sz="7500" dirty="0"/>
          </a:p>
        </p:txBody>
      </p:sp>
      <p:sp>
        <p:nvSpPr>
          <p:cNvPr id="3" name="Text 1"/>
          <p:cNvSpPr/>
          <p:nvPr/>
        </p:nvSpPr>
        <p:spPr>
          <a:xfrm>
            <a:off x="1781175" y="326231"/>
            <a:ext cx="6038850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Introduction and background of the project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338" y="1266825"/>
            <a:ext cx="5434013" cy="31956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13" y="400050"/>
            <a:ext cx="337185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84"/>
              </a:lnSpc>
              <a:buNone/>
            </a:pPr>
            <a:r>
              <a:rPr lang="en-US" sz="3563" spc="-142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Theme</a:t>
            </a:r>
            <a:endParaRPr lang="en-US" sz="3563" dirty="0"/>
          </a:p>
        </p:txBody>
      </p:sp>
      <p:sp>
        <p:nvSpPr>
          <p:cNvPr id="4" name="Text 1"/>
          <p:cNvSpPr/>
          <p:nvPr/>
        </p:nvSpPr>
        <p:spPr>
          <a:xfrm>
            <a:off x="633413" y="1266825"/>
            <a:ext cx="3076575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Creating a simplified version of Doom using Processing.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Focus on rendering 3D visuals and basic game mechanics.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Aim to develop a retro-style game with engaging gameplay.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Explore player movement, enemy interactions, and shooting system.</a:t>
            </a:r>
            <a:endParaRPr lang="en-US" sz="9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795963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5872163" y="2571750"/>
            <a:ext cx="3105150" cy="1433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Doom is an iconic first-person shooter game from the 1990s.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Significant role in the history of game development.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helps understand fundamentals of 3D visual effects.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190500" y="3114675"/>
            <a:ext cx="481488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Background and Significance</a:t>
            </a:r>
            <a:endParaRPr lang="en-US" sz="4500" dirty="0"/>
          </a:p>
        </p:txBody>
      </p:sp>
      <p:sp>
        <p:nvSpPr>
          <p:cNvPr id="5" name="Text 3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90500" y="200025"/>
            <a:ext cx="5872163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IMPORTANT INSIGHT</a:t>
            </a:r>
            <a:endParaRPr lang="en-US" sz="2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3" y="190500"/>
            <a:ext cx="561975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25"/>
              </a:lnSpc>
              <a:buNone/>
            </a:pPr>
            <a:r>
              <a:rPr lang="en-US" sz="7500" spc="-30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Approaches</a:t>
            </a:r>
            <a:endParaRPr lang="en-US" sz="7500" dirty="0"/>
          </a:p>
        </p:txBody>
      </p:sp>
      <p:sp>
        <p:nvSpPr>
          <p:cNvPr id="3" name="Text 1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4803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809750"/>
            <a:ext cx="3838575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29050" y="695325"/>
            <a:ext cx="3105150" cy="1023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Start interface with simple functions like start and exit.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Displays player's health, armor, weapons, ammo, and score.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90500" y="3114675"/>
            <a:ext cx="296703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1 Approach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5433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57388"/>
            <a:ext cx="5067300" cy="28765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86200" y="633413"/>
            <a:ext cx="3105150" cy="1023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action as the gun is fired using mouse click.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Player's movement and rotation controlled through keyboard input.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90500" y="3114675"/>
            <a:ext cx="296703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1 Approach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3" y="2090738"/>
            <a:ext cx="526732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2 Approach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633413" y="2871788"/>
            <a:ext cx="8334375" cy="819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Start interface with simple functions like start and exit.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Displays player's health, armor, weapons, ammo, and score.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action as the gun is fired using mouse click.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Player's movement and rotation controlled through keyboard input.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8" y="3790950"/>
            <a:ext cx="3810000" cy="509587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81088"/>
            <a:ext cx="923925" cy="12954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8" y="2019300"/>
            <a:ext cx="904875" cy="11430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4953000" y="666750"/>
            <a:ext cx="3357563" cy="338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72"/>
              </a:lnSpc>
              <a:buNone/>
            </a:pPr>
            <a:r>
              <a:rPr lang="en-US" sz="2813" spc="-112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Common Features</a:t>
            </a:r>
            <a:endParaRPr lang="en-US" sz="2813" dirty="0"/>
          </a:p>
        </p:txBody>
      </p:sp>
      <p:sp>
        <p:nvSpPr>
          <p:cNvPr id="6" name="Text 1"/>
          <p:cNvSpPr/>
          <p:nvPr/>
        </p:nvSpPr>
        <p:spPr>
          <a:xfrm>
            <a:off x="4953000" y="1243013"/>
            <a:ext cx="3381375" cy="971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Both designs include a start interface.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 essential player stats: health, armor, weapons, ammo, and score.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shooting action with mouse click.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Keyboard controls for player movement and rotation.</a:t>
            </a:r>
            <a:endParaRPr lang="en-US" sz="1050" dirty="0"/>
          </a:p>
        </p:txBody>
      </p:sp>
      <p:sp>
        <p:nvSpPr>
          <p:cNvPr id="7" name="Text 2"/>
          <p:cNvSpPr/>
          <p:nvPr/>
        </p:nvSpPr>
        <p:spPr>
          <a:xfrm>
            <a:off x="3133725" y="3162300"/>
            <a:ext cx="80010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Gun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914400" y="2409825"/>
            <a:ext cx="101441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Enemy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2266950" y="4329113"/>
            <a:ext cx="790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HUD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2025-03-24T06:32:59Z</dcterms:created>
  <dcterms:modified xsi:type="dcterms:W3CDTF">2025-03-24T06:32:59Z</dcterms:modified>
</cp:coreProperties>
</file>