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D18C6-237E-0590-9468-B1AEAF010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2A3C7-7F64-81D4-7E35-FA65C6D68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60EE8-E9E5-7E0E-A055-4A3F7A332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6CFE-21CA-4804-BFD5-22D1324EF4EB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DEDBD-2F0C-21A9-48B5-C766EB923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1C046-2867-F55E-F2A0-9E46CEB4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EB10-7471-47CF-84C7-CB81E9B14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8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99C2A-3849-00B1-6EBC-76BBD06E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53C4B3-006E-4247-93E7-7EE45EA20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320E5-5021-A2BC-F831-13B3648D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6CFE-21CA-4804-BFD5-22D1324EF4EB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3C11B-5D6A-45C0-B1A6-E20BC168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DA566-8E7C-44B6-46B1-BE38718F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EB10-7471-47CF-84C7-CB81E9B14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28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06B93-D9D3-AFC9-B6EB-DEB636E10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E46063-776F-5A99-792C-E0D893DCF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53105-EFE3-8641-E5CB-9EBFA153C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6CFE-21CA-4804-BFD5-22D1324EF4EB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B3E34-135D-375C-E969-AB5D2DC1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0A5BA-1005-9903-0463-AE6F9193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EB10-7471-47CF-84C7-CB81E9B14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6C5C-5D56-C72C-37AD-00702D858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341B6-3AF5-62D9-A009-56EA7C81C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396FF-E0CA-C489-B9EC-6098E7AE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6CFE-21CA-4804-BFD5-22D1324EF4EB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3BD25-3805-A8FB-D24B-FA64DECD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81659-127F-F6B9-71E6-38D683B0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EB10-7471-47CF-84C7-CB81E9B14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5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6C292-A116-2DE9-115A-64856878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7A5D4-CB3A-2001-B6FD-08D66E97C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4C216-1A5B-967F-865F-4682A3CC2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6CFE-21CA-4804-BFD5-22D1324EF4EB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6873E-0425-2526-AC52-8E6BA0ECA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A7E40-2C40-E3DD-6FF3-C26B26143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EB10-7471-47CF-84C7-CB81E9B14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1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01815-A531-800F-45A7-31F16AF9A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80093-485B-39D5-27BF-03647F365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B6AAF-96C6-E71A-6F34-F6F3D479B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547F2C-F834-52D5-C83D-7BFB27E46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6CFE-21CA-4804-BFD5-22D1324EF4EB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B8028-D562-5485-CBAD-C4044CA0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9A11D-13C7-7280-2700-205D617D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EB10-7471-47CF-84C7-CB81E9B14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3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3974-EEC4-084C-6BF6-02DE70C0F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4F047-64D4-F10D-AFD8-6659D90E6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79D8D-5203-EA4A-DDBA-F76AB1B15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2462BE-F85B-813E-C537-0089B26FD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7529CC-265C-082A-84AE-23C1B3867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96DAA0-471A-BEC3-F285-C443DEDC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6CFE-21CA-4804-BFD5-22D1324EF4EB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6B2146-B2B6-DF3D-6C45-646038235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D196D-E7A2-34C5-E2D4-DAFB14E30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EB10-7471-47CF-84C7-CB81E9B14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5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B06F-1444-9A53-0B7C-E8AC7D192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E7387E-DB4A-B560-F707-9D08C19D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6CFE-21CA-4804-BFD5-22D1324EF4EB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1F2DE-8D78-5AF2-D61F-6548385E9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458C2-CCA4-D596-754B-2DFD497B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EB10-7471-47CF-84C7-CB81E9B14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CABE0F-59E9-6CAA-8995-417470C2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6CFE-21CA-4804-BFD5-22D1324EF4EB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08805B-56F9-4FD1-CB69-B2B80FC6D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99B51-E440-EFD1-5476-90BC22724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EB10-7471-47CF-84C7-CB81E9B14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32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797D0-B012-FE99-E080-0050D9829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5D1AD-856D-517C-F060-B235610AF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E439E-EE33-C427-C978-14CDAB125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5979A-CE66-981C-4B49-12BDAA0B3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6CFE-21CA-4804-BFD5-22D1324EF4EB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0E9BD-7800-F173-1938-0211802A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A1047-E1DF-9CF7-2B10-2A0C41796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EB10-7471-47CF-84C7-CB81E9B14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5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FFB87-B6D7-77E5-783F-E5E584B39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6F29AC-F830-8703-AAC6-65CD461B8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F27E4-B741-B070-F81D-D9B40E647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BF486-0834-C9DB-8EA3-A42495C59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B6CFE-21CA-4804-BFD5-22D1324EF4EB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BC6AD-C3BA-46DD-15B2-742F2084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6EF5B-6308-1AE4-015D-47377199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3EB10-7471-47CF-84C7-CB81E9B14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89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143C98-34BD-C62D-2CED-3BDBE9AA8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09D35-E00B-6338-C541-FF6C768C3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15DBB-60BC-8969-FE17-63EB0E952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B6CFE-21CA-4804-BFD5-22D1324EF4EB}" type="datetimeFigureOut">
              <a:rPr lang="en-US" smtClean="0"/>
              <a:t>8/14/2022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E6737-5F9D-76DD-013E-6444792C2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DC9A0-CBF7-97BB-03EA-177DBC0B8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3EB10-7471-47CF-84C7-CB81E9B14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2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duino Uno Pinout Guide">
            <a:extLst>
              <a:ext uri="{FF2B5EF4-FFF2-40B4-BE49-F238E27FC236}">
                <a16:creationId xmlns:a16="http://schemas.microsoft.com/office/drawing/2014/main" id="{3A1F598F-264F-11FE-BBB9-A4963AF7C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606" y="1260051"/>
            <a:ext cx="5499660" cy="400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619C2E-FA47-B234-2F65-2850A92E098A}"/>
              </a:ext>
            </a:extLst>
          </p:cNvPr>
          <p:cNvSpPr/>
          <p:nvPr/>
        </p:nvSpPr>
        <p:spPr>
          <a:xfrm>
            <a:off x="9675341" y="2663609"/>
            <a:ext cx="296562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8F7AEE-1D3B-C96E-DFD2-F4F113F070D3}"/>
              </a:ext>
            </a:extLst>
          </p:cNvPr>
          <p:cNvSpPr/>
          <p:nvPr/>
        </p:nvSpPr>
        <p:spPr>
          <a:xfrm>
            <a:off x="7073335" y="2892209"/>
            <a:ext cx="87406" cy="692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701173-154E-F71B-3EA5-B4277D238AED}"/>
              </a:ext>
            </a:extLst>
          </p:cNvPr>
          <p:cNvSpPr/>
          <p:nvPr/>
        </p:nvSpPr>
        <p:spPr>
          <a:xfrm>
            <a:off x="7073335" y="2973858"/>
            <a:ext cx="87406" cy="692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049931-5A2A-C478-AADC-E8982A7DA522}"/>
              </a:ext>
            </a:extLst>
          </p:cNvPr>
          <p:cNvSpPr/>
          <p:nvPr/>
        </p:nvSpPr>
        <p:spPr>
          <a:xfrm>
            <a:off x="7491405" y="3101544"/>
            <a:ext cx="87406" cy="692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50446B-4C77-7982-5661-3E481C1F0C36}"/>
              </a:ext>
            </a:extLst>
          </p:cNvPr>
          <p:cNvSpPr/>
          <p:nvPr/>
        </p:nvSpPr>
        <p:spPr>
          <a:xfrm>
            <a:off x="7491405" y="3192994"/>
            <a:ext cx="87406" cy="692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E41DBEFD-48AD-2C69-71BE-FD8C9D592C9B}"/>
              </a:ext>
            </a:extLst>
          </p:cNvPr>
          <p:cNvCxnSpPr>
            <a:stCxn id="10" idx="3"/>
            <a:endCxn id="9" idx="1"/>
          </p:cNvCxnSpPr>
          <p:nvPr/>
        </p:nvCxnSpPr>
        <p:spPr>
          <a:xfrm flipV="1">
            <a:off x="7160741" y="2777909"/>
            <a:ext cx="2514600" cy="14894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257962D-807C-FFC3-0AD8-1656FCDB348B}"/>
              </a:ext>
            </a:extLst>
          </p:cNvPr>
          <p:cNvSpPr/>
          <p:nvPr/>
        </p:nvSpPr>
        <p:spPr>
          <a:xfrm>
            <a:off x="9675341" y="2923214"/>
            <a:ext cx="296562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5F69DA-C896-5F71-AC59-65AE245B3C8D}"/>
              </a:ext>
            </a:extLst>
          </p:cNvPr>
          <p:cNvSpPr/>
          <p:nvPr/>
        </p:nvSpPr>
        <p:spPr>
          <a:xfrm>
            <a:off x="9675341" y="3192994"/>
            <a:ext cx="296562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CD616F-ECD8-8C43-3B86-246AF1434318}"/>
              </a:ext>
            </a:extLst>
          </p:cNvPr>
          <p:cNvSpPr/>
          <p:nvPr/>
        </p:nvSpPr>
        <p:spPr>
          <a:xfrm>
            <a:off x="9675341" y="3462774"/>
            <a:ext cx="296562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4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6FDEE161-F80C-5567-A41B-FEDCED3B45DC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7160741" y="3008505"/>
            <a:ext cx="2514600" cy="2900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11930D6-A96E-6212-F145-EE0B47CD4C79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7578811" y="3136191"/>
            <a:ext cx="2096530" cy="17110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3A78DB55-D918-D832-1BF9-A04AAFF0E750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>
            <a:off x="7578811" y="3227641"/>
            <a:ext cx="2096530" cy="3494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443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Pål Thingbø</dc:creator>
  <cp:lastModifiedBy>Pål Thingbø</cp:lastModifiedBy>
  <cp:revision>1</cp:revision>
  <dcterms:created xsi:type="dcterms:W3CDTF">2022-08-14T04:56:36Z</dcterms:created>
  <dcterms:modified xsi:type="dcterms:W3CDTF">2022-08-14T07:14:33Z</dcterms:modified>
</cp:coreProperties>
</file>