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13" autoAdjust="0"/>
  </p:normalViewPr>
  <p:slideViewPr>
    <p:cSldViewPr snapToGrid="0" snapToObjects="1">
      <p:cViewPr>
        <p:scale>
          <a:sx n="85" d="100"/>
          <a:sy n="85" d="100"/>
        </p:scale>
        <p:origin x="-62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9F5FA-8EDB-4547-BFDC-1975ED0E3E82}" type="datetimeFigureOut">
              <a:rPr lang="zh-CN" altLang="en-US"/>
              <a:pPr/>
              <a:t>2013/10/31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ACA05-0987-4D91-81DC-BC65A4EF8B1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6F5CF3-81CB-42D3-A10A-ACC2A1928844}" type="datetimeFigureOut">
              <a:rPr lang="zh-CN" altLang="en-US"/>
              <a:pPr/>
              <a:t>2013/10/31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971FA-806C-4DF0-A8D8-CC58A7115FB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A34F0A-4501-47A9-BF82-107611665D94}" type="datetimeFigureOut">
              <a:rPr lang="zh-CN" altLang="en-US"/>
              <a:pPr/>
              <a:t>2013/10/31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B9F84-DA64-4B7F-8363-672D9F59D51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E5F71-8FF8-42A4-9A53-BEA69399255B}" type="datetimeFigureOut">
              <a:rPr lang="zh-CN" altLang="en-US"/>
              <a:pPr/>
              <a:t>2013/10/31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98FD1-AE71-4ABD-811B-73AD8D52D75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7A71C3-CAA1-43FA-B0A7-D816AB5B6186}" type="datetimeFigureOut">
              <a:rPr lang="zh-CN" altLang="en-US"/>
              <a:pPr/>
              <a:t>2013/10/31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64E2A-F721-4E38-AD99-4882D22E012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A61543-391E-4710-88BE-7551868F6781}" type="datetimeFigureOut">
              <a:rPr lang="zh-CN" altLang="en-US"/>
              <a:pPr/>
              <a:t>2013/10/31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40CAC-D001-4138-B334-9D573A9A5D4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0073DE-9B4F-4590-879D-FAABA309F100}" type="datetimeFigureOut">
              <a:rPr lang="zh-CN" altLang="en-US"/>
              <a:pPr/>
              <a:t>2013/10/31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FC9FB-D2BC-4862-8001-930BC0B9FE5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1B5BF2-248C-4C76-A389-E7650358DD47}" type="datetimeFigureOut">
              <a:rPr lang="zh-CN" altLang="en-US"/>
              <a:pPr/>
              <a:t>2013/10/31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5E114-0878-416E-BD4C-AAB48324972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E381CF-51D2-443E-A6AA-748796903FB6}" type="datetimeFigureOut">
              <a:rPr lang="zh-CN" altLang="en-US"/>
              <a:pPr/>
              <a:t>2013/10/31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629D0-83F2-42A1-82B4-3D85CD8BB2E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78712-9D3E-49C9-AEC6-A7A5EBFD9A7C}" type="datetimeFigureOut">
              <a:rPr lang="zh-CN" altLang="en-US"/>
              <a:pPr/>
              <a:t>2013/10/31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12F49-77E4-4956-AC6D-CC68AA504A1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867B0-8A01-4CD4-8B9F-041D2294ED7E}" type="datetimeFigureOut">
              <a:rPr lang="zh-CN" altLang="en-US"/>
              <a:pPr/>
              <a:t>2013/10/31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6C80E-3B8D-462B-AAF9-91DB644BCD2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69769BAF-C9E9-4C49-A062-DC0D5A019114}" type="datetimeFigureOut">
              <a:rPr lang="zh-CN" altLang="en-US"/>
              <a:pPr/>
              <a:t>2013/10/31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42056F65-2FB1-40B2-BA71-C75B6421D12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457200" y="269875"/>
            <a:ext cx="8229600" cy="1143000"/>
          </a:xfrm>
        </p:spPr>
        <p:txBody>
          <a:bodyPr/>
          <a:lstStyle/>
          <a:p>
            <a:r>
              <a:rPr lang="en-US" altLang="zh-CN" smtClean="0"/>
              <a:t>Weighted Graph Algorithms	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Weighted shortest path problem</a:t>
            </a:r>
          </a:p>
          <a:p>
            <a:pPr lvl="1"/>
            <a:r>
              <a:rPr lang="en-US" altLang="zh-CN" smtClean="0"/>
              <a:t>Dijkstra’s algorithm (single-source, non-negative edge weight)</a:t>
            </a:r>
          </a:p>
          <a:p>
            <a:r>
              <a:rPr lang="en-US" altLang="zh-CN" smtClean="0"/>
              <a:t>All pairs shortest path</a:t>
            </a:r>
          </a:p>
          <a:p>
            <a:pPr lvl="1"/>
            <a:r>
              <a:rPr lang="en-US" altLang="zh-CN" smtClean="0"/>
              <a:t>Warshall’s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Unweighted shortest path problem</a:t>
            </a:r>
          </a:p>
          <a:p>
            <a:r>
              <a:rPr lang="en-US" altLang="zh-CN" smtClean="0"/>
              <a:t>Dijkstra with negative weights</a:t>
            </a:r>
          </a:p>
        </p:txBody>
      </p:sp>
      <p:pic>
        <p:nvPicPr>
          <p:cNvPr id="2253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6275" y="3429000"/>
            <a:ext cx="23241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Definition of a path						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Consider a directed graph G=(V, E) with edge-weight function w: E</a:t>
            </a:r>
            <a:r>
              <a:rPr lang="en-US" altLang="zh-CN" smtClean="0">
                <a:sym typeface="Wingdings" pitchFamily="2" charset="2"/>
              </a:rPr>
              <a:t>R. </a:t>
            </a:r>
          </a:p>
          <a:p>
            <a:pPr lvl="1"/>
            <a:r>
              <a:rPr lang="en-US" altLang="zh-CN" smtClean="0">
                <a:sym typeface="Wingdings" pitchFamily="2" charset="2"/>
              </a:rPr>
              <a:t>Weight of edge  v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v</a:t>
            </a:r>
            <a:r>
              <a:rPr lang="en-US" altLang="zh-CN" baseline="-25000" smtClean="0">
                <a:sym typeface="Wingdings" pitchFamily="2" charset="2"/>
              </a:rPr>
              <a:t>2:</a:t>
            </a:r>
            <a:r>
              <a:rPr lang="en-US" altLang="zh-CN" smtClean="0">
                <a:sym typeface="Wingdings" pitchFamily="2" charset="2"/>
              </a:rPr>
              <a:t> w(v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,v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)</a:t>
            </a:r>
          </a:p>
          <a:p>
            <a:r>
              <a:rPr lang="en-US" altLang="zh-CN" smtClean="0">
                <a:sym typeface="Wingdings" pitchFamily="2" charset="2"/>
              </a:rPr>
              <a:t>The weight of a path p=v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v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… v</a:t>
            </a:r>
            <a:r>
              <a:rPr lang="en-US" altLang="zh-CN" baseline="-25000" smtClean="0">
                <a:sym typeface="Wingdings" pitchFamily="2" charset="2"/>
              </a:rPr>
              <a:t>k </a:t>
            </a:r>
            <a:r>
              <a:rPr lang="en-US" altLang="zh-CN" smtClean="0">
                <a:sym typeface="Wingdings" pitchFamily="2" charset="2"/>
              </a:rPr>
              <a:t>is defined to be w(p)= sum w(v</a:t>
            </a:r>
            <a:r>
              <a:rPr lang="en-US" altLang="zh-CN" baseline="-25000" smtClean="0">
                <a:sym typeface="Wingdings" pitchFamily="2" charset="2"/>
              </a:rPr>
              <a:t>i</a:t>
            </a:r>
            <a:r>
              <a:rPr lang="en-US" altLang="zh-CN" smtClean="0">
                <a:sym typeface="Wingdings" pitchFamily="2" charset="2"/>
              </a:rPr>
              <a:t>, v</a:t>
            </a:r>
            <a:r>
              <a:rPr lang="en-US" altLang="zh-CN" baseline="-25000" smtClean="0">
                <a:sym typeface="Wingdings" pitchFamily="2" charset="2"/>
              </a:rPr>
              <a:t>i+1</a:t>
            </a:r>
            <a:r>
              <a:rPr lang="en-US" altLang="zh-CN" smtClean="0">
                <a:sym typeface="Wingdings" pitchFamily="2" charset="2"/>
              </a:rPr>
              <a:t>), i=1..k-1</a:t>
            </a:r>
            <a:r>
              <a:rPr lang="en-US" altLang="zh-CN" smtClean="0"/>
              <a:t> </a:t>
            </a: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8550" y="4264025"/>
            <a:ext cx="64389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Shortest path	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 shortest path from u to v is a path of minimum weight from u to v</a:t>
            </a:r>
          </a:p>
          <a:p>
            <a:pPr lvl="1"/>
            <a:r>
              <a:rPr lang="en-US" altLang="zh-CN" smtClean="0"/>
              <a:t>There might be multiple paths from u to v</a:t>
            </a:r>
          </a:p>
          <a:p>
            <a:pPr lvl="1"/>
            <a:r>
              <a:rPr lang="en-US" altLang="zh-CN" smtClean="0"/>
              <a:t>The shortest path weight from u to v is defined as</a:t>
            </a:r>
          </a:p>
          <a:p>
            <a:pPr lvl="1"/>
            <a:r>
              <a:rPr lang="en-US" altLang="zh-CN" smtClean="0"/>
              <a:t> </a:t>
            </a:r>
          </a:p>
        </p:txBody>
      </p:sp>
      <p:pic>
        <p:nvPicPr>
          <p:cNvPr id="1536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8550" y="4443413"/>
            <a:ext cx="64389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4450" y="3713163"/>
            <a:ext cx="60579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Single source shortest path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Problem: from a given source vertex </a:t>
            </a:r>
            <a:r>
              <a:rPr lang="en-US" dirty="0" err="1" smtClean="0"/>
              <a:t>s</a:t>
            </a:r>
            <a:r>
              <a:rPr lang="en-US" dirty="0" smtClean="0"/>
              <a:t>, find the shortest path weights from </a:t>
            </a:r>
            <a:r>
              <a:rPr lang="en-US" dirty="0" err="1" smtClean="0"/>
              <a:t>s</a:t>
            </a:r>
            <a:r>
              <a:rPr lang="en-US" dirty="0" smtClean="0"/>
              <a:t> to all vertices in V. 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If all edge weights </a:t>
            </a:r>
            <a:r>
              <a:rPr lang="en-US" dirty="0" err="1" smtClean="0"/>
              <a:t>w(u,v</a:t>
            </a:r>
            <a:r>
              <a:rPr lang="en-US" dirty="0" smtClean="0"/>
              <a:t>) are non-negative, all shortest path weights must exist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Idea: greedy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Maintain a set S of vertices whose shortest path weights from </a:t>
            </a:r>
            <a:r>
              <a:rPr lang="en-US" dirty="0" err="1" smtClean="0"/>
              <a:t>s</a:t>
            </a:r>
            <a:r>
              <a:rPr lang="en-US" dirty="0" smtClean="0"/>
              <a:t> are known. 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At each step, add to S the vertex </a:t>
            </a:r>
            <a:r>
              <a:rPr lang="en-US" dirty="0" err="1" smtClean="0"/>
              <a:t>v</a:t>
            </a:r>
            <a:r>
              <a:rPr lang="en-US" dirty="0" smtClean="0"/>
              <a:t>, whose distance estimate from </a:t>
            </a:r>
            <a:r>
              <a:rPr lang="en-US" dirty="0" err="1" smtClean="0"/>
              <a:t>s</a:t>
            </a:r>
            <a:r>
              <a:rPr lang="en-US" dirty="0" smtClean="0"/>
              <a:t> is minimal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Update the distance estimates of all vertices adjacent to </a:t>
            </a:r>
            <a:r>
              <a:rPr lang="en-US" dirty="0" err="1" smtClean="0"/>
              <a:t>v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Dijkstra’s algorithm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741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100" y="1417638"/>
            <a:ext cx="8140700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843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939800"/>
            <a:ext cx="8153400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" y="1193800"/>
            <a:ext cx="83058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048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1047750"/>
            <a:ext cx="84201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457200" y="200025"/>
            <a:ext cx="8229600" cy="773113"/>
          </a:xfrm>
        </p:spPr>
        <p:txBody>
          <a:bodyPr/>
          <a:lstStyle/>
          <a:p>
            <a:r>
              <a:rPr lang="en-US" altLang="zh-CN" smtClean="0"/>
              <a:t>Running time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Running time analysis</a:t>
            </a:r>
          </a:p>
        </p:txBody>
      </p:sp>
      <p:pic>
        <p:nvPicPr>
          <p:cNvPr id="2150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2197100"/>
            <a:ext cx="82550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5500" y="4660900"/>
            <a:ext cx="15113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193</Words>
  <Application>Microsoft Macintosh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Arial</vt:lpstr>
      <vt:lpstr>宋体</vt:lpstr>
      <vt:lpstr>Wingdings</vt:lpstr>
      <vt:lpstr>Office Theme</vt:lpstr>
      <vt:lpstr>Weighted Graph Algorithms </vt:lpstr>
      <vt:lpstr>Definition of a path      </vt:lpstr>
      <vt:lpstr>Shortest path </vt:lpstr>
      <vt:lpstr>Single source shortest path </vt:lpstr>
      <vt:lpstr>Dijkstra’s algorithm</vt:lpstr>
      <vt:lpstr>Slide 6</vt:lpstr>
      <vt:lpstr>Slide 7</vt:lpstr>
      <vt:lpstr>Running time analysis</vt:lpstr>
      <vt:lpstr>Running time analysis</vt:lpstr>
      <vt:lpstr>Slide 10</vt:lpstr>
    </vt:vector>
  </TitlesOfParts>
  <Company>msu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yanni sun</dc:creator>
  <cp:lastModifiedBy>yanni</cp:lastModifiedBy>
  <cp:revision>5</cp:revision>
  <dcterms:created xsi:type="dcterms:W3CDTF">2013-10-31T01:22:41Z</dcterms:created>
  <dcterms:modified xsi:type="dcterms:W3CDTF">2013-10-31T16:17:31Z</dcterms:modified>
</cp:coreProperties>
</file>