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28DA-1FA2-4D14-9CFF-52686D96C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1F235-D55D-4E24-8F21-16325BF10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B2407-F9BB-430E-A498-9992E317C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C023-B6CA-4D03-9242-1D2CDFE3FA6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98EB6-AB15-4C26-9FE7-EBCCC080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D88A5-5F50-473F-A171-278F9392A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7F95-6FD8-4D3C-B3CF-9DDD44F5C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1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D967D-7E78-44A9-95A4-12E35693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F6966-111F-4F15-A615-30FCBF325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343A3-B078-48AF-92D2-A90C4439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C023-B6CA-4D03-9242-1D2CDFE3FA6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90B0E-9EF7-4B0C-AF15-F1159A5E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5B76E-BC48-43B6-B982-D216BA63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7F95-6FD8-4D3C-B3CF-9DDD44F5C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6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634D25-17A0-4935-A415-0CD63639C3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AD9A9-9656-4B36-8256-61E2BA2A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9D3D8-F889-4FDC-9264-501A3203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C023-B6CA-4D03-9242-1D2CDFE3FA6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78474-8A98-41E0-ACB4-78C587E5B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BA935-FF69-4EC3-882E-4BA63FCBC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7F95-6FD8-4D3C-B3CF-9DDD44F5C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3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F723-3F5D-4E82-911A-CE03F9F3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4C33D-2C02-47F9-80DB-EC310E0E8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B750C-41E8-4DB2-9156-C11853C44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C023-B6CA-4D03-9242-1D2CDFE3FA6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8BD6E-B718-4A6C-B45B-7D17C656C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45544-670C-4924-AE36-29FA2DE8E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7F95-6FD8-4D3C-B3CF-9DDD44F5C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3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2C4A-B733-46BC-89E1-50019B2F2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49A82-A24E-4F84-AD94-7E9A67E0C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1400A-3110-41BE-A707-BCB94A9A8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C023-B6CA-4D03-9242-1D2CDFE3FA6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D54C5-FB5E-401B-AE7B-EF5B3138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5DC10-AA25-4ADB-9AEE-1773AB90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7F95-6FD8-4D3C-B3CF-9DDD44F5C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5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8F6A0-39E0-4958-A3FF-434CA95D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4C8E-96F0-4A62-8CAC-C8DE230EE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71705-0A28-44CC-808F-684CB2E82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A492-A7D8-453E-BFE7-E69031E9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C023-B6CA-4D03-9242-1D2CDFE3FA6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9DA1A-0107-4428-A1D3-79A2A2EC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D8FA7-0B02-4E47-BE82-B3061EC7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7F95-6FD8-4D3C-B3CF-9DDD44F5C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3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16822-E7BC-4FB9-B9BA-792C582B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52446-C267-4FD2-ABA5-4D80EEF91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F8184-4B24-4E20-8603-B272A57C4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F9CC91-D52F-48B8-937E-FFF3EFE56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015D7-6C24-4AD4-A50A-ECBA2A529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9B9EBA-0AA1-4DB0-9380-D3947001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C023-B6CA-4D03-9242-1D2CDFE3FA6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A901B5-8B48-44F0-924B-DA34E211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8CAEB-692D-4EA0-BCC8-0F47734B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7F95-6FD8-4D3C-B3CF-9DDD44F5C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7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4261-9A91-4E3B-A707-5B6D46BF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4CB8B9-0E72-4082-9A6E-3BE06ED6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C023-B6CA-4D03-9242-1D2CDFE3FA6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BCBFC-534D-4C83-83EE-F63233083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908F0-047F-486F-8DE4-F7BA6816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7F95-6FD8-4D3C-B3CF-9DDD44F5C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2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528CDA-52B7-45C2-BCCB-69033607F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C023-B6CA-4D03-9242-1D2CDFE3FA6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EC051-1990-4A0C-8B11-0A0300EC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5D8FE-7289-41AF-AB2C-1E1098B1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7F95-6FD8-4D3C-B3CF-9DDD44F5C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8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661E-682D-4A90-9547-A2E06C2A9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C447F-37C9-489C-AA34-32BFFF05A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C98FD-B334-4F53-B92A-205D78D2D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49480-9DBF-4D87-A8B6-7E2A44E1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C023-B6CA-4D03-9242-1D2CDFE3FA6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5BAA0-0141-4310-8876-23FB54AF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1F4EF-7F9D-46B8-B6E9-D087C4DF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7F95-6FD8-4D3C-B3CF-9DDD44F5C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5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AADE9-0435-4C8B-A9ED-03A5F34A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E214A-8886-43BA-BC1D-649C3761E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7DE50-71BF-4CA5-B716-AF56FCD10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16046-9818-427A-8277-CFC75C32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C023-B6CA-4D03-9242-1D2CDFE3FA6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9576A-A0FE-4E40-B951-0F5C152CE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49C38-4325-4555-9860-2FF30303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47F95-6FD8-4D3C-B3CF-9DDD44F5C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FAB8A-15D8-4D88-9BF9-06654BC6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8BF65-C587-4A5A-88C4-E4ED0839B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2848A-50EE-4BCD-82AC-35B5E2845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CC023-B6CA-4D03-9242-1D2CDFE3FA6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4627F-0884-4E0A-BFF9-F63B9F9B9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20668-A63A-474D-A667-ABB974B0C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47F95-6FD8-4D3C-B3CF-9DDD44F5C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7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6455C-2756-4934-AEBF-073BA6099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8033"/>
            <a:ext cx="8034779" cy="252167"/>
          </a:xfrm>
        </p:spPr>
        <p:txBody>
          <a:bodyPr>
            <a:normAutofit fontScale="90000"/>
          </a:bodyPr>
          <a:lstStyle/>
          <a:p>
            <a:r>
              <a:rPr lang="en-US" dirty="0"/>
              <a:t>Cara </a:t>
            </a:r>
            <a:r>
              <a:rPr lang="en-US" dirty="0" err="1"/>
              <a:t>pake</a:t>
            </a:r>
            <a:r>
              <a:rPr lang="en-US" dirty="0"/>
              <a:t> </a:t>
            </a:r>
            <a:r>
              <a:rPr lang="en-US" dirty="0" err="1"/>
              <a:t>parsein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32769-4BC9-442B-82D8-D7AA3BFD6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988" y="2537496"/>
            <a:ext cx="3958338" cy="23324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4B2B5B-257A-48E7-BAF1-D395AD121AED}"/>
              </a:ext>
            </a:extLst>
          </p:cNvPr>
          <p:cNvSpPr txBox="1"/>
          <p:nvPr/>
        </p:nvSpPr>
        <p:spPr>
          <a:xfrm>
            <a:off x="1677971" y="2432115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0308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6455C-2756-4934-AEBF-073BA6099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8033"/>
            <a:ext cx="8034779" cy="252167"/>
          </a:xfrm>
        </p:spPr>
        <p:txBody>
          <a:bodyPr>
            <a:normAutofit fontScale="90000"/>
          </a:bodyPr>
          <a:lstStyle/>
          <a:p>
            <a:r>
              <a:rPr lang="en-US" dirty="0"/>
              <a:t>Cara </a:t>
            </a:r>
            <a:r>
              <a:rPr lang="en-US" dirty="0" err="1"/>
              <a:t>pake</a:t>
            </a:r>
            <a:r>
              <a:rPr lang="en-US" dirty="0"/>
              <a:t> </a:t>
            </a:r>
            <a:r>
              <a:rPr lang="en-US" dirty="0" err="1"/>
              <a:t>parsein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B2B5B-257A-48E7-BAF1-D395AD121AED}"/>
              </a:ext>
            </a:extLst>
          </p:cNvPr>
          <p:cNvSpPr txBox="1"/>
          <p:nvPr/>
        </p:nvSpPr>
        <p:spPr>
          <a:xfrm>
            <a:off x="1677971" y="2432115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3F74A7-3249-43B4-B8F5-5B329F8F8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155" y="2503781"/>
            <a:ext cx="4307189" cy="185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5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Cara pake parsein ada 2</vt:lpstr>
      <vt:lpstr>Cara pake parsein ada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 pake parsein ada 2</dc:title>
  <dc:creator>User</dc:creator>
  <cp:lastModifiedBy>User</cp:lastModifiedBy>
  <cp:revision>1</cp:revision>
  <dcterms:created xsi:type="dcterms:W3CDTF">2023-08-19T04:51:21Z</dcterms:created>
  <dcterms:modified xsi:type="dcterms:W3CDTF">2023-08-19T04:59:07Z</dcterms:modified>
</cp:coreProperties>
</file>