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22"/>
  </p:notesMasterIdLst>
  <p:sldIdLst>
    <p:sldId id="504" r:id="rId5"/>
    <p:sldId id="546" r:id="rId6"/>
    <p:sldId id="547" r:id="rId7"/>
    <p:sldId id="548" r:id="rId8"/>
    <p:sldId id="549" r:id="rId9"/>
    <p:sldId id="553" r:id="rId10"/>
    <p:sldId id="554" r:id="rId11"/>
    <p:sldId id="555" r:id="rId12"/>
    <p:sldId id="552" r:id="rId13"/>
    <p:sldId id="550" r:id="rId14"/>
    <p:sldId id="551" r:id="rId15"/>
    <p:sldId id="484" r:id="rId16"/>
    <p:sldId id="545" r:id="rId17"/>
    <p:sldId id="485" r:id="rId18"/>
    <p:sldId id="491" r:id="rId19"/>
    <p:sldId id="488" r:id="rId20"/>
    <p:sldId id="28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D13C809-6BDB-5749-BF67-3DEAC5B14BC5}">
          <p14:sldIdLst>
            <p14:sldId id="504"/>
            <p14:sldId id="546"/>
            <p14:sldId id="547"/>
            <p14:sldId id="548"/>
            <p14:sldId id="549"/>
            <p14:sldId id="553"/>
            <p14:sldId id="554"/>
            <p14:sldId id="555"/>
            <p14:sldId id="552"/>
            <p14:sldId id="550"/>
            <p14:sldId id="551"/>
          </p14:sldIdLst>
        </p14:section>
        <p14:section name="Option 1: Digital Transformation" id="{30CC1F7F-4973-EE46-BD30-4F769F1495C4}">
          <p14:sldIdLst>
            <p14:sldId id="484"/>
            <p14:sldId id="545"/>
            <p14:sldId id="485"/>
          </p14:sldIdLst>
        </p14:section>
        <p14:section name="Credibility" id="{28260CAE-6F42-C941-8E87-3C37225FD925}">
          <p14:sldIdLst>
            <p14:sldId id="491"/>
            <p14:sldId id="488"/>
          </p14:sldIdLst>
        </p14:section>
        <p14:section name="Conclusion" id="{C7F95354-5A24-1046-9741-717B522C841E}">
          <p14:sldIdLst>
            <p14:sldId id="28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lly Puddister" initials="MP" lastIdx="1" clrIdx="0">
    <p:extLst/>
  </p:cmAuthor>
  <p:cmAuthor id="2" name="Molly Puddister" initials="MP [2]" lastIdx="1" clrIdx="1">
    <p:extLst/>
  </p:cmAuthor>
  <p:cmAuthor id="3" name="Molly Puddister" initials="MP [3]"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9BEB8"/>
    <a:srgbClr val="B52E25"/>
    <a:srgbClr val="D95E23"/>
    <a:srgbClr val="E3957E"/>
    <a:srgbClr val="D04B20"/>
    <a:srgbClr val="F28C31"/>
    <a:srgbClr val="C4152B"/>
    <a:srgbClr val="0A70CA"/>
    <a:srgbClr val="0275BE"/>
    <a:srgbClr val="017E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76"/>
    <p:restoredTop sz="94674"/>
  </p:normalViewPr>
  <p:slideViewPr>
    <p:cSldViewPr snapToGrid="0">
      <p:cViewPr varScale="1">
        <p:scale>
          <a:sx n="121" d="100"/>
          <a:sy n="121" d="100"/>
        </p:scale>
        <p:origin x="464"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4E1712-DED7-DF40-B115-8D16637D4A19}" type="datetimeFigureOut">
              <a:rPr lang="en-US" smtClean="0"/>
              <a:t>11/26/18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090AC-4C7E-BF4F-B84E-6003E353BF2B}"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5090AC-4C7E-BF4F-B84E-6003E353BF2B}" type="slidenum">
              <a:rPr lang="en-US" smtClean="0"/>
              <a:t>1</a:t>
            </a:fld>
            <a:endParaRPr lang="en-US"/>
          </a:p>
        </p:txBody>
      </p:sp>
    </p:spTree>
    <p:extLst>
      <p:ext uri="{BB962C8B-B14F-4D97-AF65-F5344CB8AC3E}">
        <p14:creationId xmlns:p14="http://schemas.microsoft.com/office/powerpoint/2010/main" val="3906796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400"/>
              <a:t>14 Years</a:t>
            </a:r>
          </a:p>
          <a:p>
            <a:r>
              <a:rPr lang="en-US" sz="1400"/>
              <a:t>300+ Projects</a:t>
            </a:r>
          </a:p>
          <a:p>
            <a:r>
              <a:rPr lang="en-US" sz="1400"/>
              <a:t>Enterprise</a:t>
            </a:r>
            <a:r>
              <a:rPr lang="en-US" sz="1400" baseline="0"/>
              <a:t> Story</a:t>
            </a:r>
          </a:p>
          <a:p>
            <a:r>
              <a:rPr lang="en-US" sz="1400" baseline="0"/>
              <a:t>Entrepreneurial</a:t>
            </a:r>
          </a:p>
          <a:p>
            <a:r>
              <a:rPr lang="en-US" sz="1400" baseline="0"/>
              <a:t>Modernize: Government, Banks, Canadian Tire, </a:t>
            </a:r>
            <a:r>
              <a:rPr lang="en-US" sz="1400" baseline="0" err="1"/>
              <a:t>Telcos</a:t>
            </a:r>
            <a:endParaRPr lang="en-US" sz="1400" baseline="0"/>
          </a:p>
          <a:p>
            <a:endParaRPr lang="en-US" sz="1400" baseline="0"/>
          </a:p>
          <a:p>
            <a:r>
              <a:rPr lang="en-US" sz="1400"/>
              <a:t>Integrated Team</a:t>
            </a:r>
            <a:r>
              <a:rPr lang="en-US" sz="1400" baseline="0"/>
              <a:t> Approach, over 100 people</a:t>
            </a:r>
            <a:endParaRPr lang="en-US" sz="1400"/>
          </a:p>
          <a:p>
            <a:r>
              <a:rPr lang="en-US" sz="1400"/>
              <a:t>Mix of Product Innovation, Modernization,</a:t>
            </a:r>
            <a:r>
              <a:rPr lang="en-US" sz="1400" baseline="0"/>
              <a:t> and enabling / empowering the existing teams.</a:t>
            </a:r>
          </a:p>
          <a:p>
            <a:r>
              <a:rPr lang="en-US" sz="1400" baseline="0"/>
              <a:t>We build platforms and digital products.</a:t>
            </a:r>
            <a:endParaRPr lang="en-US" sz="1400"/>
          </a:p>
          <a:p>
            <a:endParaRPr lang="en-US" sz="1400"/>
          </a:p>
        </p:txBody>
      </p:sp>
      <p:sp>
        <p:nvSpPr>
          <p:cNvPr id="4" name="Slide Number Placeholder 3"/>
          <p:cNvSpPr>
            <a:spLocks noGrp="1"/>
          </p:cNvSpPr>
          <p:nvPr>
            <p:ph type="sldNum" sz="quarter" idx="10"/>
          </p:nvPr>
        </p:nvSpPr>
        <p:spPr/>
        <p:txBody>
          <a:bodyPr/>
          <a:lstStyle/>
          <a:p>
            <a:fld id="{CB5090AC-4C7E-BF4F-B84E-6003E353BF2B}" type="slidenum">
              <a:rPr lang="en-US" smtClean="0"/>
              <a:t>12</a:t>
            </a:fld>
            <a:endParaRPr lang="en-US"/>
          </a:p>
        </p:txBody>
      </p:sp>
    </p:spTree>
    <p:extLst>
      <p:ext uri="{BB962C8B-B14F-4D97-AF65-F5344CB8AC3E}">
        <p14:creationId xmlns:p14="http://schemas.microsoft.com/office/powerpoint/2010/main" val="1966180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We know</a:t>
            </a:r>
            <a:r>
              <a:rPr lang="en-US" baseline="0"/>
              <a:t> that great software development takes a customer-first approach, embracing innovation, experimentation and discipline.</a:t>
            </a:r>
          </a:p>
          <a:p>
            <a:endParaRPr lang="en-US"/>
          </a:p>
          <a:p>
            <a:endParaRPr lang="en-US"/>
          </a:p>
          <a:p>
            <a:r>
              <a:rPr lang="en-US"/>
              <a:t>Integrated Team</a:t>
            </a:r>
            <a:r>
              <a:rPr lang="en-US" baseline="0"/>
              <a:t> Approach, over 100 people</a:t>
            </a:r>
            <a:endParaRPr lang="en-US"/>
          </a:p>
          <a:p>
            <a:r>
              <a:rPr lang="en-US"/>
              <a:t>Mix of Product Innovation, Modernization,</a:t>
            </a:r>
            <a:r>
              <a:rPr lang="en-US" baseline="0"/>
              <a:t> and enabling / empowering the existing teams.</a:t>
            </a:r>
          </a:p>
          <a:p>
            <a:r>
              <a:rPr lang="en-US" baseline="0"/>
              <a:t>We build platforms and digital products.</a:t>
            </a:r>
            <a:endParaRPr lang="en-US"/>
          </a:p>
        </p:txBody>
      </p:sp>
      <p:sp>
        <p:nvSpPr>
          <p:cNvPr id="4" name="Slide Number Placeholder 3"/>
          <p:cNvSpPr>
            <a:spLocks noGrp="1"/>
          </p:cNvSpPr>
          <p:nvPr>
            <p:ph type="sldNum" sz="quarter" idx="10"/>
          </p:nvPr>
        </p:nvSpPr>
        <p:spPr/>
        <p:txBody>
          <a:bodyPr/>
          <a:lstStyle/>
          <a:p>
            <a:fld id="{CB5090AC-4C7E-BF4F-B84E-6003E353BF2B}" type="slidenum">
              <a:rPr lang="en-US" smtClean="0"/>
              <a:t>13</a:t>
            </a:fld>
            <a:endParaRPr lang="en-US"/>
          </a:p>
        </p:txBody>
      </p:sp>
    </p:spTree>
    <p:extLst>
      <p:ext uri="{BB962C8B-B14F-4D97-AF65-F5344CB8AC3E}">
        <p14:creationId xmlns:p14="http://schemas.microsoft.com/office/powerpoint/2010/main" val="1966180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latin typeface="Roboto Condensed Light" panose="02000000000000000000" pitchFamily="2" charset="0"/>
                <a:ea typeface="Roboto Condensed Light" panose="02000000000000000000" pitchFamily="2" charset="0"/>
                <a:cs typeface="Roboto Condensed Light" panose="02000000000000000000" pitchFamily="2" charset="0"/>
              </a:rPr>
              <a:t>These are mostly</a:t>
            </a:r>
            <a:r>
              <a:rPr lang="en-US" sz="1200" baseline="0">
                <a:latin typeface="Roboto Condensed Light" panose="02000000000000000000" pitchFamily="2" charset="0"/>
                <a:ea typeface="Roboto Condensed Light" panose="02000000000000000000" pitchFamily="2" charset="0"/>
                <a:cs typeface="Roboto Condensed Light" panose="02000000000000000000" pitchFamily="2" charset="0"/>
              </a:rPr>
              <a:t> incumbents.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a:t>Modernize: Government, Banks, Canadian Tire, </a:t>
            </a:r>
            <a:r>
              <a:rPr lang="en-US" sz="1200" baseline="0" err="1"/>
              <a:t>Telcos</a:t>
            </a:r>
            <a:endParaRPr lang="en-US" sz="1200"/>
          </a:p>
          <a:p>
            <a:endParaRPr lang="en-US" sz="1200">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4" name="Slide Number Placeholder 3"/>
          <p:cNvSpPr>
            <a:spLocks noGrp="1"/>
          </p:cNvSpPr>
          <p:nvPr>
            <p:ph type="sldNum" sz="quarter" idx="10"/>
          </p:nvPr>
        </p:nvSpPr>
        <p:spPr/>
        <p:txBody>
          <a:bodyPr/>
          <a:lstStyle/>
          <a:p>
            <a:fld id="{CB5090AC-4C7E-BF4F-B84E-6003E353BF2B}" type="slidenum">
              <a:rPr lang="en-US" smtClean="0"/>
              <a:t>14</a:t>
            </a:fld>
            <a:endParaRPr lang="en-US"/>
          </a:p>
        </p:txBody>
      </p:sp>
    </p:spTree>
    <p:extLst>
      <p:ext uri="{BB962C8B-B14F-4D97-AF65-F5344CB8AC3E}">
        <p14:creationId xmlns:p14="http://schemas.microsoft.com/office/powerpoint/2010/main" val="145484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latin typeface="Roboto Condensed Light" panose="02000000000000000000" pitchFamily="2" charset="0"/>
                <a:ea typeface="Roboto Condensed Light" panose="02000000000000000000" pitchFamily="2" charset="0"/>
                <a:cs typeface="Roboto Condensed Light" panose="02000000000000000000" pitchFamily="2" charset="0"/>
              </a:rPr>
              <a:t>Here’s an incumbent, formerly</a:t>
            </a:r>
            <a:r>
              <a:rPr lang="en-US" sz="1200" baseline="0">
                <a:latin typeface="Roboto Condensed Light" panose="02000000000000000000" pitchFamily="2" charset="0"/>
                <a:ea typeface="Roboto Condensed Light" panose="02000000000000000000" pitchFamily="2" charset="0"/>
                <a:cs typeface="Roboto Condensed Light" panose="02000000000000000000" pitchFamily="2" charset="0"/>
              </a:rPr>
              <a:t> D+H (the </a:t>
            </a:r>
            <a:r>
              <a:rPr lang="en-US" sz="1200" baseline="0" err="1">
                <a:latin typeface="Roboto Condensed Light" panose="02000000000000000000" pitchFamily="2" charset="0"/>
                <a:ea typeface="Roboto Condensed Light" panose="02000000000000000000" pitchFamily="2" charset="0"/>
                <a:cs typeface="Roboto Condensed Light" panose="02000000000000000000" pitchFamily="2" charset="0"/>
              </a:rPr>
              <a:t>cheque</a:t>
            </a:r>
            <a:r>
              <a:rPr lang="en-US" sz="1200" baseline="0">
                <a:latin typeface="Roboto Condensed Light" panose="02000000000000000000" pitchFamily="2" charset="0"/>
                <a:ea typeface="Roboto Condensed Light" panose="02000000000000000000" pitchFamily="2" charset="0"/>
                <a:cs typeface="Roboto Condensed Light" panose="02000000000000000000" pitchFamily="2" charset="0"/>
              </a:rPr>
              <a:t> company), that is re-inventing themselves to become the world’s largest </a:t>
            </a:r>
            <a:r>
              <a:rPr lang="en-US" sz="1200" baseline="0" err="1">
                <a:latin typeface="Roboto Condensed Light" panose="02000000000000000000" pitchFamily="2" charset="0"/>
                <a:ea typeface="Roboto Condensed Light" panose="02000000000000000000" pitchFamily="2" charset="0"/>
                <a:cs typeface="Roboto Condensed Light" panose="02000000000000000000" pitchFamily="2" charset="0"/>
              </a:rPr>
              <a:t>fintech</a:t>
            </a:r>
            <a:r>
              <a:rPr lang="en-US" sz="1200" baseline="0">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sz="1200">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4" name="Slide Number Placeholder 3"/>
          <p:cNvSpPr>
            <a:spLocks noGrp="1"/>
          </p:cNvSpPr>
          <p:nvPr>
            <p:ph type="sldNum" sz="quarter" idx="10"/>
          </p:nvPr>
        </p:nvSpPr>
        <p:spPr/>
        <p:txBody>
          <a:bodyPr/>
          <a:lstStyle/>
          <a:p>
            <a:fld id="{CB5090AC-4C7E-BF4F-B84E-6003E353BF2B}" type="slidenum">
              <a:rPr lang="en-US" smtClean="0"/>
              <a:t>15</a:t>
            </a:fld>
            <a:endParaRPr lang="en-US"/>
          </a:p>
        </p:txBody>
      </p:sp>
    </p:spTree>
    <p:extLst>
      <p:ext uri="{BB962C8B-B14F-4D97-AF65-F5344CB8AC3E}">
        <p14:creationId xmlns:p14="http://schemas.microsoft.com/office/powerpoint/2010/main" val="145484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4" name="Slide Number Placeholder 3"/>
          <p:cNvSpPr>
            <a:spLocks noGrp="1"/>
          </p:cNvSpPr>
          <p:nvPr>
            <p:ph type="sldNum" sz="quarter" idx="10"/>
          </p:nvPr>
        </p:nvSpPr>
        <p:spPr/>
        <p:txBody>
          <a:bodyPr/>
          <a:lstStyle/>
          <a:p>
            <a:fld id="{CB5090AC-4C7E-BF4F-B84E-6003E353BF2B}" type="slidenum">
              <a:rPr lang="en-US" smtClean="0"/>
              <a:t>16</a:t>
            </a:fld>
            <a:endParaRPr lang="en-US"/>
          </a:p>
        </p:txBody>
      </p:sp>
    </p:spTree>
    <p:extLst>
      <p:ext uri="{BB962C8B-B14F-4D97-AF65-F5344CB8AC3E}">
        <p14:creationId xmlns:p14="http://schemas.microsoft.com/office/powerpoint/2010/main" val="145484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Lines Title - 1 Column + phot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0000" y="520106"/>
            <a:ext cx="4117378" cy="957350"/>
          </a:xfrm>
          <a:prstGeom prst="rect">
            <a:avLst/>
          </a:prstGeom>
        </p:spPr>
        <p:txBody>
          <a:bodyPr/>
          <a:lstStyle>
            <a:lvl1pPr algn="l">
              <a:defRPr sz="3000" b="1" i="0">
                <a:latin typeface="Raleway ExtraBold" charset="0"/>
                <a:ea typeface="Raleway ExtraBold" charset="0"/>
                <a:cs typeface="Raleway ExtraBold" charset="0"/>
              </a:defRPr>
            </a:lvl1pPr>
          </a:lstStyle>
          <a:p>
            <a:r>
              <a:rPr lang="en-US"/>
              <a:t>CLICK TO EDIT SLIDE TITLE TEXT</a:t>
            </a:r>
          </a:p>
        </p:txBody>
      </p:sp>
      <p:sp>
        <p:nvSpPr>
          <p:cNvPr id="6" name="Rectangle 5"/>
          <p:cNvSpPr/>
          <p:nvPr userDrawn="1"/>
        </p:nvSpPr>
        <p:spPr>
          <a:xfrm>
            <a:off x="630000" y="1657457"/>
            <a:ext cx="1440000" cy="57600"/>
          </a:xfrm>
          <a:prstGeom prst="rect">
            <a:avLst/>
          </a:prstGeom>
          <a:solidFill>
            <a:schemeClr val="accent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Text Placeholder 8"/>
          <p:cNvSpPr>
            <a:spLocks noGrp="1"/>
          </p:cNvSpPr>
          <p:nvPr>
            <p:ph type="body" sz="quarter" idx="10"/>
          </p:nvPr>
        </p:nvSpPr>
        <p:spPr>
          <a:xfrm>
            <a:off x="540000" y="2185988"/>
            <a:ext cx="6581533" cy="4054475"/>
          </a:xfrm>
          <a:prstGeom prst="rect">
            <a:avLst/>
          </a:prstGeom>
        </p:spPr>
        <p:txBody>
          <a:bodyPr/>
          <a:lstStyle>
            <a:lvl1pPr>
              <a:lnSpc>
                <a:spcPct val="110000"/>
              </a:lnSpc>
              <a:spcBef>
                <a:spcPts val="0"/>
              </a:spcBef>
              <a:spcAft>
                <a:spcPts val="600"/>
              </a:spcAft>
              <a:buClr>
                <a:schemeClr val="accent3"/>
              </a:buClr>
              <a:defRPr sz="1600">
                <a:latin typeface="Raleway"/>
                <a:ea typeface="Noto Serif" charset="0"/>
                <a:cs typeface="Raleway"/>
              </a:defRPr>
            </a:lvl1pPr>
            <a:lvl2pPr marL="990575" indent="-380990">
              <a:lnSpc>
                <a:spcPct val="110000"/>
              </a:lnSpc>
              <a:spcBef>
                <a:spcPts val="0"/>
              </a:spcBef>
              <a:spcAft>
                <a:spcPts val="600"/>
              </a:spcAft>
              <a:buClr>
                <a:schemeClr val="accent3"/>
              </a:buClr>
              <a:buFont typeface="Arial" charset="0"/>
              <a:buChar char="•"/>
              <a:defRPr sz="1600">
                <a:latin typeface="Raleway"/>
                <a:ea typeface="Noto Serif" charset="0"/>
                <a:cs typeface="Raleway"/>
              </a:defRPr>
            </a:lvl2pPr>
            <a:lvl3pPr>
              <a:lnSpc>
                <a:spcPct val="110000"/>
              </a:lnSpc>
              <a:spcBef>
                <a:spcPts val="0"/>
              </a:spcBef>
              <a:spcAft>
                <a:spcPts val="600"/>
              </a:spcAft>
              <a:buClr>
                <a:schemeClr val="accent3"/>
              </a:buClr>
              <a:defRPr sz="1600">
                <a:latin typeface="Raleway"/>
                <a:ea typeface="Noto Serif" charset="0"/>
                <a:cs typeface="Raleway"/>
              </a:defRPr>
            </a:lvl3pPr>
            <a:lvl4pPr marL="2133547"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4pPr>
            <a:lvl5pPr marL="2743131"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7"/>
          <p:cNvSpPr>
            <a:spLocks noGrp="1"/>
          </p:cNvSpPr>
          <p:nvPr>
            <p:ph type="pic" sz="quarter" idx="11"/>
          </p:nvPr>
        </p:nvSpPr>
        <p:spPr>
          <a:xfrm>
            <a:off x="7659688" y="219075"/>
            <a:ext cx="4324350" cy="6423025"/>
          </a:xfrm>
          <a:prstGeom prst="rect">
            <a:avLst/>
          </a:prstGeom>
        </p:spPr>
        <p:txBody>
          <a:bodyPr/>
          <a:lstStyle>
            <a:lvl1pPr>
              <a:defRPr>
                <a:latin typeface="Raleway"/>
                <a:cs typeface="Raleway"/>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Line Title - 1 Column + phot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0000" y="520106"/>
            <a:ext cx="6581608" cy="502782"/>
          </a:xfrm>
          <a:prstGeom prst="rect">
            <a:avLst/>
          </a:prstGeom>
        </p:spPr>
        <p:txBody>
          <a:bodyPr/>
          <a:lstStyle>
            <a:lvl1pPr algn="l">
              <a:defRPr sz="3000" b="1" i="0">
                <a:latin typeface="Raleway ExtraBold" charset="0"/>
                <a:ea typeface="Raleway ExtraBold" charset="0"/>
                <a:cs typeface="Raleway ExtraBold" charset="0"/>
              </a:defRPr>
            </a:lvl1pPr>
          </a:lstStyle>
          <a:p>
            <a:r>
              <a:rPr lang="en-US"/>
              <a:t>CLICK TO EDIT</a:t>
            </a:r>
          </a:p>
        </p:txBody>
      </p:sp>
      <p:sp>
        <p:nvSpPr>
          <p:cNvPr id="6" name="Rectangle 5"/>
          <p:cNvSpPr/>
          <p:nvPr userDrawn="1"/>
        </p:nvSpPr>
        <p:spPr>
          <a:xfrm>
            <a:off x="630000" y="1198800"/>
            <a:ext cx="1440000" cy="57600"/>
          </a:xfrm>
          <a:prstGeom prst="rect">
            <a:avLst/>
          </a:prstGeom>
          <a:solidFill>
            <a:schemeClr val="accent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Text Placeholder 8"/>
          <p:cNvSpPr>
            <a:spLocks noGrp="1"/>
          </p:cNvSpPr>
          <p:nvPr>
            <p:ph type="body" sz="quarter" idx="10"/>
          </p:nvPr>
        </p:nvSpPr>
        <p:spPr>
          <a:xfrm>
            <a:off x="540000" y="1728000"/>
            <a:ext cx="6581533" cy="4512099"/>
          </a:xfrm>
          <a:prstGeom prst="rect">
            <a:avLst/>
          </a:prstGeom>
        </p:spPr>
        <p:txBody>
          <a:bodyPr/>
          <a:lstStyle>
            <a:lvl1pPr>
              <a:lnSpc>
                <a:spcPct val="110000"/>
              </a:lnSpc>
              <a:spcBef>
                <a:spcPts val="0"/>
              </a:spcBef>
              <a:spcAft>
                <a:spcPts val="600"/>
              </a:spcAft>
              <a:buClr>
                <a:schemeClr val="accent3"/>
              </a:buClr>
              <a:defRPr sz="1600">
                <a:latin typeface="Raleway"/>
                <a:ea typeface="Noto Serif" charset="0"/>
                <a:cs typeface="Raleway"/>
              </a:defRPr>
            </a:lvl1pPr>
            <a:lvl2pPr marL="990575" indent="-380990">
              <a:lnSpc>
                <a:spcPct val="110000"/>
              </a:lnSpc>
              <a:spcBef>
                <a:spcPts val="0"/>
              </a:spcBef>
              <a:spcAft>
                <a:spcPts val="600"/>
              </a:spcAft>
              <a:buClr>
                <a:schemeClr val="accent3"/>
              </a:buClr>
              <a:buFont typeface="Arial" charset="0"/>
              <a:buChar char="•"/>
              <a:defRPr sz="1600">
                <a:latin typeface="Raleway"/>
                <a:ea typeface="Noto Serif" charset="0"/>
                <a:cs typeface="Raleway"/>
              </a:defRPr>
            </a:lvl2pPr>
            <a:lvl3pPr>
              <a:lnSpc>
                <a:spcPct val="110000"/>
              </a:lnSpc>
              <a:spcBef>
                <a:spcPts val="0"/>
              </a:spcBef>
              <a:spcAft>
                <a:spcPts val="600"/>
              </a:spcAft>
              <a:buClr>
                <a:schemeClr val="accent3"/>
              </a:buClr>
              <a:defRPr sz="1600">
                <a:latin typeface="Raleway"/>
                <a:ea typeface="Noto Serif" charset="0"/>
                <a:cs typeface="Raleway"/>
              </a:defRPr>
            </a:lvl3pPr>
            <a:lvl4pPr marL="2133547"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4pPr>
            <a:lvl5pPr marL="2743131"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7"/>
          <p:cNvSpPr>
            <a:spLocks noGrp="1"/>
          </p:cNvSpPr>
          <p:nvPr>
            <p:ph type="pic" sz="quarter" idx="12"/>
          </p:nvPr>
        </p:nvSpPr>
        <p:spPr>
          <a:xfrm>
            <a:off x="7659688" y="219075"/>
            <a:ext cx="4324350" cy="6423025"/>
          </a:xfrm>
          <a:prstGeom prst="rect">
            <a:avLst/>
          </a:prstGeom>
        </p:spPr>
        <p:txBody>
          <a:bodyPr/>
          <a:lstStyle>
            <a:lvl1pPr>
              <a:defRPr>
                <a:latin typeface="Raleway"/>
                <a:cs typeface="Raleway"/>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Lines Title - 2 Column + photo">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540000" y="2185988"/>
            <a:ext cx="2951999" cy="4054475"/>
          </a:xfrm>
          <a:prstGeom prst="rect">
            <a:avLst/>
          </a:prstGeom>
        </p:spPr>
        <p:txBody>
          <a:bodyPr/>
          <a:lstStyle>
            <a:lvl1pPr>
              <a:lnSpc>
                <a:spcPct val="110000"/>
              </a:lnSpc>
              <a:spcBef>
                <a:spcPts val="0"/>
              </a:spcBef>
              <a:spcAft>
                <a:spcPts val="600"/>
              </a:spcAft>
              <a:buClr>
                <a:schemeClr val="accent3"/>
              </a:buClr>
              <a:defRPr sz="1600">
                <a:latin typeface="Raleway"/>
                <a:ea typeface="Noto Serif" charset="0"/>
                <a:cs typeface="Raleway"/>
              </a:defRPr>
            </a:lvl1pPr>
            <a:lvl2pPr marL="990575" indent="-380990">
              <a:lnSpc>
                <a:spcPct val="110000"/>
              </a:lnSpc>
              <a:spcBef>
                <a:spcPts val="0"/>
              </a:spcBef>
              <a:spcAft>
                <a:spcPts val="600"/>
              </a:spcAft>
              <a:buClr>
                <a:schemeClr val="accent3"/>
              </a:buClr>
              <a:buFont typeface="Arial" charset="0"/>
              <a:buChar char="•"/>
              <a:defRPr sz="1600">
                <a:latin typeface="Raleway"/>
                <a:ea typeface="Noto Serif" charset="0"/>
                <a:cs typeface="Raleway"/>
              </a:defRPr>
            </a:lvl2pPr>
            <a:lvl3pPr>
              <a:lnSpc>
                <a:spcPct val="110000"/>
              </a:lnSpc>
              <a:spcBef>
                <a:spcPts val="0"/>
              </a:spcBef>
              <a:spcAft>
                <a:spcPts val="600"/>
              </a:spcAft>
              <a:buClr>
                <a:schemeClr val="accent3"/>
              </a:buClr>
              <a:defRPr sz="1600">
                <a:latin typeface="Raleway"/>
                <a:ea typeface="Noto Serif" charset="0"/>
                <a:cs typeface="Raleway"/>
              </a:defRPr>
            </a:lvl3pPr>
            <a:lvl4pPr marL="2133547"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4pPr>
            <a:lvl5pPr marL="2743131"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8"/>
          <p:cNvSpPr>
            <a:spLocks noGrp="1"/>
          </p:cNvSpPr>
          <p:nvPr>
            <p:ph type="body" sz="quarter" idx="11"/>
          </p:nvPr>
        </p:nvSpPr>
        <p:spPr>
          <a:xfrm>
            <a:off x="3870000" y="2185988"/>
            <a:ext cx="2951999" cy="4054475"/>
          </a:xfrm>
          <a:prstGeom prst="rect">
            <a:avLst/>
          </a:prstGeom>
        </p:spPr>
        <p:txBody>
          <a:bodyPr/>
          <a:lstStyle>
            <a:lvl1pPr>
              <a:lnSpc>
                <a:spcPct val="110000"/>
              </a:lnSpc>
              <a:spcBef>
                <a:spcPts val="0"/>
              </a:spcBef>
              <a:spcAft>
                <a:spcPts val="600"/>
              </a:spcAft>
              <a:buClr>
                <a:schemeClr val="accent3"/>
              </a:buClr>
              <a:defRPr sz="1600">
                <a:latin typeface="Raleway"/>
                <a:ea typeface="Noto Serif" charset="0"/>
                <a:cs typeface="Raleway"/>
              </a:defRPr>
            </a:lvl1pPr>
            <a:lvl2pPr marL="990575" indent="-380990">
              <a:lnSpc>
                <a:spcPct val="110000"/>
              </a:lnSpc>
              <a:spcBef>
                <a:spcPts val="0"/>
              </a:spcBef>
              <a:spcAft>
                <a:spcPts val="600"/>
              </a:spcAft>
              <a:buClr>
                <a:schemeClr val="accent3"/>
              </a:buClr>
              <a:buFont typeface="Arial" charset="0"/>
              <a:buChar char="•"/>
              <a:defRPr sz="1600">
                <a:latin typeface="Raleway"/>
                <a:ea typeface="Noto Serif" charset="0"/>
                <a:cs typeface="Raleway"/>
              </a:defRPr>
            </a:lvl2pPr>
            <a:lvl3pPr>
              <a:lnSpc>
                <a:spcPct val="110000"/>
              </a:lnSpc>
              <a:spcBef>
                <a:spcPts val="0"/>
              </a:spcBef>
              <a:spcAft>
                <a:spcPts val="600"/>
              </a:spcAft>
              <a:buClr>
                <a:schemeClr val="accent3"/>
              </a:buClr>
              <a:defRPr sz="1600">
                <a:latin typeface="Raleway"/>
                <a:ea typeface="Noto Serif" charset="0"/>
                <a:cs typeface="Raleway"/>
              </a:defRPr>
            </a:lvl3pPr>
            <a:lvl4pPr marL="2133547"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4pPr>
            <a:lvl5pPr marL="2743131"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7"/>
          <p:cNvSpPr>
            <a:spLocks noGrp="1"/>
          </p:cNvSpPr>
          <p:nvPr>
            <p:ph type="pic" sz="quarter" idx="12"/>
          </p:nvPr>
        </p:nvSpPr>
        <p:spPr>
          <a:xfrm>
            <a:off x="7659688" y="219075"/>
            <a:ext cx="4324350" cy="6423025"/>
          </a:xfrm>
          <a:prstGeom prst="rect">
            <a:avLst/>
          </a:prstGeom>
        </p:spPr>
        <p:txBody>
          <a:bodyPr/>
          <a:lstStyle>
            <a:lvl1pPr>
              <a:defRPr>
                <a:latin typeface="Raleway"/>
                <a:cs typeface="Raleway"/>
              </a:defRPr>
            </a:lvl1pPr>
          </a:lstStyle>
          <a:p>
            <a:endParaRPr lang="en-US"/>
          </a:p>
        </p:txBody>
      </p:sp>
      <p:sp>
        <p:nvSpPr>
          <p:cNvPr id="12" name="Title 1"/>
          <p:cNvSpPr>
            <a:spLocks noGrp="1"/>
          </p:cNvSpPr>
          <p:nvPr>
            <p:ph type="title" hasCustomPrompt="1"/>
          </p:nvPr>
        </p:nvSpPr>
        <p:spPr>
          <a:xfrm>
            <a:off x="540000" y="520106"/>
            <a:ext cx="4117378" cy="957350"/>
          </a:xfrm>
          <a:prstGeom prst="rect">
            <a:avLst/>
          </a:prstGeom>
        </p:spPr>
        <p:txBody>
          <a:bodyPr/>
          <a:lstStyle>
            <a:lvl1pPr algn="l">
              <a:defRPr sz="3000" b="1" i="0">
                <a:latin typeface="Raleway ExtraBold" charset="0"/>
                <a:ea typeface="Raleway ExtraBold" charset="0"/>
                <a:cs typeface="Raleway ExtraBold" charset="0"/>
              </a:defRPr>
            </a:lvl1pPr>
          </a:lstStyle>
          <a:p>
            <a:r>
              <a:rPr lang="en-US"/>
              <a:t>CLICK TO EDIT SLIDE TITLE TEXT</a:t>
            </a:r>
          </a:p>
        </p:txBody>
      </p:sp>
      <p:sp>
        <p:nvSpPr>
          <p:cNvPr id="13" name="Rectangle 12"/>
          <p:cNvSpPr/>
          <p:nvPr userDrawn="1"/>
        </p:nvSpPr>
        <p:spPr>
          <a:xfrm>
            <a:off x="630000" y="1657457"/>
            <a:ext cx="1440000" cy="57600"/>
          </a:xfrm>
          <a:prstGeom prst="rect">
            <a:avLst/>
          </a:prstGeom>
          <a:solidFill>
            <a:schemeClr val="accent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Line Title - 2 Columns + phot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0000" y="520106"/>
            <a:ext cx="6508037" cy="502782"/>
          </a:xfrm>
          <a:prstGeom prst="rect">
            <a:avLst/>
          </a:prstGeom>
        </p:spPr>
        <p:txBody>
          <a:bodyPr/>
          <a:lstStyle>
            <a:lvl1pPr algn="l">
              <a:defRPr sz="3000" b="1" i="0">
                <a:latin typeface="Raleway ExtraBold" charset="0"/>
                <a:ea typeface="Raleway ExtraBold" charset="0"/>
                <a:cs typeface="Raleway ExtraBold" charset="0"/>
              </a:defRPr>
            </a:lvl1pPr>
          </a:lstStyle>
          <a:p>
            <a:r>
              <a:rPr lang="en-US"/>
              <a:t>CLICK TO EDIT</a:t>
            </a:r>
          </a:p>
        </p:txBody>
      </p:sp>
      <p:sp>
        <p:nvSpPr>
          <p:cNvPr id="6" name="Rectangle 5"/>
          <p:cNvSpPr/>
          <p:nvPr userDrawn="1"/>
        </p:nvSpPr>
        <p:spPr>
          <a:xfrm>
            <a:off x="630000" y="1198800"/>
            <a:ext cx="1440000" cy="57600"/>
          </a:xfrm>
          <a:prstGeom prst="rect">
            <a:avLst/>
          </a:prstGeom>
          <a:solidFill>
            <a:schemeClr val="accent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Text Placeholder 8"/>
          <p:cNvSpPr>
            <a:spLocks noGrp="1"/>
          </p:cNvSpPr>
          <p:nvPr>
            <p:ph type="body" sz="quarter" idx="10"/>
          </p:nvPr>
        </p:nvSpPr>
        <p:spPr>
          <a:xfrm>
            <a:off x="540000" y="1728364"/>
            <a:ext cx="2951924" cy="4512099"/>
          </a:xfrm>
          <a:prstGeom prst="rect">
            <a:avLst/>
          </a:prstGeom>
        </p:spPr>
        <p:txBody>
          <a:bodyPr/>
          <a:lstStyle>
            <a:lvl1pPr>
              <a:lnSpc>
                <a:spcPct val="110000"/>
              </a:lnSpc>
              <a:spcBef>
                <a:spcPts val="0"/>
              </a:spcBef>
              <a:spcAft>
                <a:spcPts val="600"/>
              </a:spcAft>
              <a:buClr>
                <a:schemeClr val="accent3"/>
              </a:buClr>
              <a:defRPr sz="1600">
                <a:latin typeface="Raleway"/>
                <a:ea typeface="Noto Serif" charset="0"/>
                <a:cs typeface="Raleway"/>
              </a:defRPr>
            </a:lvl1pPr>
            <a:lvl2pPr marL="990575" indent="-380990">
              <a:lnSpc>
                <a:spcPct val="110000"/>
              </a:lnSpc>
              <a:spcBef>
                <a:spcPts val="0"/>
              </a:spcBef>
              <a:spcAft>
                <a:spcPts val="600"/>
              </a:spcAft>
              <a:buClr>
                <a:schemeClr val="accent3"/>
              </a:buClr>
              <a:buFont typeface="Arial" charset="0"/>
              <a:buChar char="•"/>
              <a:defRPr sz="1600">
                <a:latin typeface="Raleway"/>
                <a:ea typeface="Noto Serif" charset="0"/>
                <a:cs typeface="Raleway"/>
              </a:defRPr>
            </a:lvl2pPr>
            <a:lvl3pPr>
              <a:lnSpc>
                <a:spcPct val="110000"/>
              </a:lnSpc>
              <a:spcBef>
                <a:spcPts val="0"/>
              </a:spcBef>
              <a:spcAft>
                <a:spcPts val="600"/>
              </a:spcAft>
              <a:buClr>
                <a:schemeClr val="accent3"/>
              </a:buClr>
              <a:defRPr sz="1600">
                <a:latin typeface="Raleway"/>
                <a:ea typeface="Noto Serif" charset="0"/>
                <a:cs typeface="Raleway"/>
              </a:defRPr>
            </a:lvl3pPr>
            <a:lvl4pPr marL="2133547"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4pPr>
            <a:lvl5pPr marL="2743131"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8"/>
          <p:cNvSpPr>
            <a:spLocks noGrp="1"/>
          </p:cNvSpPr>
          <p:nvPr>
            <p:ph type="body" sz="quarter" idx="11"/>
          </p:nvPr>
        </p:nvSpPr>
        <p:spPr>
          <a:xfrm>
            <a:off x="3870000" y="1728000"/>
            <a:ext cx="2951999" cy="4512099"/>
          </a:xfrm>
          <a:prstGeom prst="rect">
            <a:avLst/>
          </a:prstGeom>
        </p:spPr>
        <p:txBody>
          <a:bodyPr/>
          <a:lstStyle>
            <a:lvl1pPr>
              <a:lnSpc>
                <a:spcPct val="110000"/>
              </a:lnSpc>
              <a:spcBef>
                <a:spcPts val="0"/>
              </a:spcBef>
              <a:spcAft>
                <a:spcPts val="600"/>
              </a:spcAft>
              <a:buClr>
                <a:schemeClr val="accent3"/>
              </a:buClr>
              <a:defRPr sz="1600">
                <a:latin typeface="Raleway"/>
                <a:ea typeface="Noto Serif" charset="0"/>
                <a:cs typeface="Raleway"/>
              </a:defRPr>
            </a:lvl1pPr>
            <a:lvl2pPr marL="990575" indent="-380990">
              <a:lnSpc>
                <a:spcPct val="110000"/>
              </a:lnSpc>
              <a:spcBef>
                <a:spcPts val="0"/>
              </a:spcBef>
              <a:spcAft>
                <a:spcPts val="600"/>
              </a:spcAft>
              <a:buClr>
                <a:schemeClr val="accent3"/>
              </a:buClr>
              <a:buFont typeface="Arial" charset="0"/>
              <a:buChar char="•"/>
              <a:defRPr sz="1600">
                <a:latin typeface="Raleway"/>
                <a:ea typeface="Noto Serif" charset="0"/>
                <a:cs typeface="Raleway"/>
              </a:defRPr>
            </a:lvl2pPr>
            <a:lvl3pPr>
              <a:lnSpc>
                <a:spcPct val="110000"/>
              </a:lnSpc>
              <a:spcBef>
                <a:spcPts val="0"/>
              </a:spcBef>
              <a:spcAft>
                <a:spcPts val="600"/>
              </a:spcAft>
              <a:buClr>
                <a:schemeClr val="accent3"/>
              </a:buClr>
              <a:defRPr sz="1600">
                <a:latin typeface="Raleway"/>
                <a:ea typeface="Noto Serif" charset="0"/>
                <a:cs typeface="Raleway"/>
              </a:defRPr>
            </a:lvl3pPr>
            <a:lvl4pPr marL="2133547"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4pPr>
            <a:lvl5pPr marL="2743131"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Picture Placeholder 7"/>
          <p:cNvSpPr>
            <a:spLocks noGrp="1"/>
          </p:cNvSpPr>
          <p:nvPr>
            <p:ph type="pic" sz="quarter" idx="12"/>
          </p:nvPr>
        </p:nvSpPr>
        <p:spPr>
          <a:xfrm>
            <a:off x="7659688" y="219075"/>
            <a:ext cx="4324350" cy="6423025"/>
          </a:xfrm>
          <a:prstGeom prst="rect">
            <a:avLst/>
          </a:prstGeom>
        </p:spPr>
        <p:txBody>
          <a:bodyPr/>
          <a:lstStyle>
            <a:lvl1pPr>
              <a:defRPr>
                <a:latin typeface="Raleway"/>
                <a:cs typeface="Raleway"/>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Line Title - Left Content + 2 photo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0000" y="1598400"/>
            <a:ext cx="4117378" cy="957350"/>
          </a:xfrm>
          <a:prstGeom prst="rect">
            <a:avLst/>
          </a:prstGeom>
        </p:spPr>
        <p:txBody>
          <a:bodyPr/>
          <a:lstStyle>
            <a:lvl1pPr algn="l">
              <a:defRPr sz="3000" b="1" i="0">
                <a:latin typeface="Raleway ExtraBold" charset="0"/>
                <a:ea typeface="Raleway ExtraBold" charset="0"/>
                <a:cs typeface="Raleway ExtraBold" charset="0"/>
              </a:defRPr>
            </a:lvl1pPr>
          </a:lstStyle>
          <a:p>
            <a:r>
              <a:rPr lang="en-US"/>
              <a:t>CLICK TO EDIT SLIDE TITLE TEXT</a:t>
            </a:r>
          </a:p>
        </p:txBody>
      </p:sp>
      <p:sp>
        <p:nvSpPr>
          <p:cNvPr id="6" name="Rectangle 5"/>
          <p:cNvSpPr/>
          <p:nvPr userDrawn="1"/>
        </p:nvSpPr>
        <p:spPr>
          <a:xfrm>
            <a:off x="630000" y="2736000"/>
            <a:ext cx="1440000" cy="57600"/>
          </a:xfrm>
          <a:prstGeom prst="rect">
            <a:avLst/>
          </a:prstGeom>
          <a:solidFill>
            <a:schemeClr val="accent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Picture Placeholder 7"/>
          <p:cNvSpPr>
            <a:spLocks noGrp="1"/>
          </p:cNvSpPr>
          <p:nvPr>
            <p:ph type="pic" sz="quarter" idx="11"/>
          </p:nvPr>
        </p:nvSpPr>
        <p:spPr>
          <a:xfrm>
            <a:off x="5550492" y="219075"/>
            <a:ext cx="6418800" cy="3099600"/>
          </a:xfrm>
          <a:prstGeom prst="rect">
            <a:avLst/>
          </a:prstGeom>
        </p:spPr>
        <p:txBody>
          <a:bodyPr/>
          <a:lstStyle>
            <a:lvl1pPr>
              <a:defRPr>
                <a:latin typeface="Raleway"/>
                <a:cs typeface="Raleway"/>
              </a:defRPr>
            </a:lvl1pPr>
          </a:lstStyle>
          <a:p>
            <a:endParaRPr lang="en-US"/>
          </a:p>
        </p:txBody>
      </p:sp>
      <p:sp>
        <p:nvSpPr>
          <p:cNvPr id="7" name="Text Placeholder 8"/>
          <p:cNvSpPr>
            <a:spLocks noGrp="1"/>
          </p:cNvSpPr>
          <p:nvPr>
            <p:ph type="body" sz="quarter" idx="12"/>
          </p:nvPr>
        </p:nvSpPr>
        <p:spPr>
          <a:xfrm>
            <a:off x="540000" y="3265200"/>
            <a:ext cx="4117378" cy="2376183"/>
          </a:xfrm>
          <a:prstGeom prst="rect">
            <a:avLst/>
          </a:prstGeom>
        </p:spPr>
        <p:txBody>
          <a:bodyPr/>
          <a:lstStyle>
            <a:lvl1pPr>
              <a:lnSpc>
                <a:spcPct val="110000"/>
              </a:lnSpc>
              <a:spcBef>
                <a:spcPts val="0"/>
              </a:spcBef>
              <a:spcAft>
                <a:spcPts val="600"/>
              </a:spcAft>
              <a:buClr>
                <a:schemeClr val="accent3"/>
              </a:buClr>
              <a:defRPr sz="1600">
                <a:latin typeface="Raleway"/>
                <a:ea typeface="Noto Serif" charset="0"/>
                <a:cs typeface="Raleway"/>
              </a:defRPr>
            </a:lvl1pPr>
            <a:lvl2pPr marL="990575" indent="-380990">
              <a:lnSpc>
                <a:spcPct val="110000"/>
              </a:lnSpc>
              <a:spcBef>
                <a:spcPts val="0"/>
              </a:spcBef>
              <a:spcAft>
                <a:spcPts val="600"/>
              </a:spcAft>
              <a:buClr>
                <a:schemeClr val="accent3"/>
              </a:buClr>
              <a:buFont typeface="Arial" charset="0"/>
              <a:buChar char="•"/>
              <a:defRPr sz="1600">
                <a:latin typeface="Raleway"/>
                <a:ea typeface="Noto Serif" charset="0"/>
                <a:cs typeface="Raleway"/>
              </a:defRPr>
            </a:lvl2pPr>
            <a:lvl3pPr>
              <a:lnSpc>
                <a:spcPct val="110000"/>
              </a:lnSpc>
              <a:spcBef>
                <a:spcPts val="0"/>
              </a:spcBef>
              <a:spcAft>
                <a:spcPts val="600"/>
              </a:spcAft>
              <a:buClr>
                <a:schemeClr val="accent3"/>
              </a:buClr>
              <a:defRPr sz="1600">
                <a:latin typeface="Raleway"/>
                <a:ea typeface="Noto Serif" charset="0"/>
                <a:cs typeface="Raleway"/>
              </a:defRPr>
            </a:lvl3pPr>
            <a:lvl4pPr marL="2133547"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4pPr>
            <a:lvl5pPr marL="2743131"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Picture Placeholder 7"/>
          <p:cNvSpPr>
            <a:spLocks noGrp="1"/>
          </p:cNvSpPr>
          <p:nvPr>
            <p:ph type="pic" sz="quarter" idx="14"/>
          </p:nvPr>
        </p:nvSpPr>
        <p:spPr>
          <a:xfrm>
            <a:off x="5550492" y="3551273"/>
            <a:ext cx="6418800" cy="3099600"/>
          </a:xfrm>
          <a:prstGeom prst="rect">
            <a:avLst/>
          </a:prstGeom>
        </p:spPr>
        <p:txBody>
          <a:bodyPr/>
          <a:lstStyle>
            <a:lvl1pPr>
              <a:defRPr>
                <a:latin typeface="Raleway"/>
                <a:cs typeface="Raleway"/>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Line Title - Left Content + phot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0000" y="1598400"/>
            <a:ext cx="4117378" cy="957350"/>
          </a:xfrm>
          <a:prstGeom prst="rect">
            <a:avLst/>
          </a:prstGeom>
        </p:spPr>
        <p:txBody>
          <a:bodyPr/>
          <a:lstStyle>
            <a:lvl1pPr algn="l">
              <a:defRPr sz="3000" b="1" i="0">
                <a:latin typeface="Raleway ExtraBold" charset="0"/>
                <a:ea typeface="Raleway ExtraBold" charset="0"/>
                <a:cs typeface="Raleway ExtraBold" charset="0"/>
              </a:defRPr>
            </a:lvl1pPr>
          </a:lstStyle>
          <a:p>
            <a:r>
              <a:rPr lang="en-US"/>
              <a:t>CLICK TO EDIT SLIDE TITLE TEXT</a:t>
            </a:r>
          </a:p>
        </p:txBody>
      </p:sp>
      <p:sp>
        <p:nvSpPr>
          <p:cNvPr id="6" name="Rectangle 5"/>
          <p:cNvSpPr/>
          <p:nvPr userDrawn="1"/>
        </p:nvSpPr>
        <p:spPr>
          <a:xfrm>
            <a:off x="547612" y="2736000"/>
            <a:ext cx="1440000" cy="57600"/>
          </a:xfrm>
          <a:prstGeom prst="rect">
            <a:avLst/>
          </a:prstGeom>
          <a:solidFill>
            <a:schemeClr val="accent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Picture Placeholder 7"/>
          <p:cNvSpPr>
            <a:spLocks noGrp="1"/>
          </p:cNvSpPr>
          <p:nvPr>
            <p:ph type="pic" sz="quarter" idx="11"/>
          </p:nvPr>
        </p:nvSpPr>
        <p:spPr>
          <a:xfrm>
            <a:off x="5551200" y="219075"/>
            <a:ext cx="6418800" cy="6423025"/>
          </a:xfrm>
          <a:prstGeom prst="rect">
            <a:avLst/>
          </a:prstGeom>
        </p:spPr>
        <p:txBody>
          <a:bodyPr/>
          <a:lstStyle>
            <a:lvl1pPr>
              <a:defRPr>
                <a:latin typeface="Raleway"/>
                <a:cs typeface="Raleway"/>
              </a:defRPr>
            </a:lvl1pPr>
          </a:lstStyle>
          <a:p>
            <a:endParaRPr lang="en-US"/>
          </a:p>
        </p:txBody>
      </p:sp>
      <p:sp>
        <p:nvSpPr>
          <p:cNvPr id="12" name="Rectangle 11"/>
          <p:cNvSpPr/>
          <p:nvPr userDrawn="1"/>
        </p:nvSpPr>
        <p:spPr>
          <a:xfrm>
            <a:off x="630000" y="2736000"/>
            <a:ext cx="1440000" cy="57600"/>
          </a:xfrm>
          <a:prstGeom prst="rect">
            <a:avLst/>
          </a:prstGeom>
          <a:solidFill>
            <a:schemeClr val="accent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 name="Text Placeholder 8"/>
          <p:cNvSpPr>
            <a:spLocks noGrp="1"/>
          </p:cNvSpPr>
          <p:nvPr>
            <p:ph type="body" sz="quarter" idx="13"/>
          </p:nvPr>
        </p:nvSpPr>
        <p:spPr>
          <a:xfrm>
            <a:off x="540000" y="3265200"/>
            <a:ext cx="4117378" cy="2376183"/>
          </a:xfrm>
          <a:prstGeom prst="rect">
            <a:avLst/>
          </a:prstGeom>
        </p:spPr>
        <p:txBody>
          <a:bodyPr/>
          <a:lstStyle>
            <a:lvl1pPr>
              <a:lnSpc>
                <a:spcPct val="110000"/>
              </a:lnSpc>
              <a:spcBef>
                <a:spcPts val="0"/>
              </a:spcBef>
              <a:spcAft>
                <a:spcPts val="600"/>
              </a:spcAft>
              <a:buClr>
                <a:schemeClr val="accent3"/>
              </a:buClr>
              <a:defRPr sz="1600">
                <a:latin typeface="Raleway"/>
                <a:ea typeface="Noto Serif" charset="0"/>
                <a:cs typeface="Raleway"/>
              </a:defRPr>
            </a:lvl1pPr>
            <a:lvl2pPr marL="990575" indent="-380990">
              <a:lnSpc>
                <a:spcPct val="110000"/>
              </a:lnSpc>
              <a:spcBef>
                <a:spcPts val="0"/>
              </a:spcBef>
              <a:spcAft>
                <a:spcPts val="600"/>
              </a:spcAft>
              <a:buClr>
                <a:schemeClr val="accent3"/>
              </a:buClr>
              <a:buFont typeface="Arial" charset="0"/>
              <a:buChar char="•"/>
              <a:defRPr sz="1600">
                <a:latin typeface="Raleway"/>
                <a:ea typeface="Noto Serif" charset="0"/>
                <a:cs typeface="Raleway"/>
              </a:defRPr>
            </a:lvl2pPr>
            <a:lvl3pPr>
              <a:lnSpc>
                <a:spcPct val="110000"/>
              </a:lnSpc>
              <a:spcBef>
                <a:spcPts val="0"/>
              </a:spcBef>
              <a:spcAft>
                <a:spcPts val="600"/>
              </a:spcAft>
              <a:buClr>
                <a:schemeClr val="accent3"/>
              </a:buClr>
              <a:defRPr sz="1600">
                <a:latin typeface="Raleway"/>
                <a:ea typeface="Noto Serif" charset="0"/>
                <a:cs typeface="Raleway"/>
              </a:defRPr>
            </a:lvl3pPr>
            <a:lvl4pPr marL="2133547"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4pPr>
            <a:lvl5pPr marL="2743131"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Line Title - Right Content + phot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80000" y="1598400"/>
            <a:ext cx="4117378" cy="957350"/>
          </a:xfrm>
          <a:prstGeom prst="rect">
            <a:avLst/>
          </a:prstGeom>
        </p:spPr>
        <p:txBody>
          <a:bodyPr/>
          <a:lstStyle>
            <a:lvl1pPr algn="l">
              <a:defRPr sz="3000" b="1" i="0">
                <a:latin typeface="Raleway ExtraBold" charset="0"/>
                <a:ea typeface="Raleway ExtraBold" charset="0"/>
                <a:cs typeface="Raleway ExtraBold" charset="0"/>
              </a:defRPr>
            </a:lvl1pPr>
          </a:lstStyle>
          <a:p>
            <a:r>
              <a:rPr lang="en-US"/>
              <a:t>CLICK TO EDIT SLIDE TITLE TEXT</a:t>
            </a:r>
          </a:p>
        </p:txBody>
      </p:sp>
      <p:sp>
        <p:nvSpPr>
          <p:cNvPr id="6" name="Rectangle 5"/>
          <p:cNvSpPr/>
          <p:nvPr userDrawn="1"/>
        </p:nvSpPr>
        <p:spPr>
          <a:xfrm>
            <a:off x="7470000" y="2736000"/>
            <a:ext cx="1440000" cy="57600"/>
          </a:xfrm>
          <a:prstGeom prst="rect">
            <a:avLst/>
          </a:prstGeom>
          <a:solidFill>
            <a:schemeClr val="accent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Picture Placeholder 7"/>
          <p:cNvSpPr>
            <a:spLocks noGrp="1"/>
          </p:cNvSpPr>
          <p:nvPr>
            <p:ph type="pic" sz="quarter" idx="11"/>
          </p:nvPr>
        </p:nvSpPr>
        <p:spPr>
          <a:xfrm>
            <a:off x="219075" y="219075"/>
            <a:ext cx="6418800" cy="6423025"/>
          </a:xfrm>
          <a:prstGeom prst="rect">
            <a:avLst/>
          </a:prstGeom>
        </p:spPr>
        <p:txBody>
          <a:bodyPr/>
          <a:lstStyle>
            <a:lvl1pPr>
              <a:defRPr>
                <a:latin typeface="Raleway"/>
                <a:cs typeface="Raleway"/>
              </a:defRPr>
            </a:lvl1pPr>
          </a:lstStyle>
          <a:p>
            <a:endParaRPr lang="en-US"/>
          </a:p>
        </p:txBody>
      </p:sp>
      <p:sp>
        <p:nvSpPr>
          <p:cNvPr id="7" name="Text Placeholder 8"/>
          <p:cNvSpPr>
            <a:spLocks noGrp="1"/>
          </p:cNvSpPr>
          <p:nvPr>
            <p:ph type="body" sz="quarter" idx="12"/>
          </p:nvPr>
        </p:nvSpPr>
        <p:spPr>
          <a:xfrm>
            <a:off x="7380000" y="3265200"/>
            <a:ext cx="4117378" cy="2376183"/>
          </a:xfrm>
          <a:prstGeom prst="rect">
            <a:avLst/>
          </a:prstGeom>
        </p:spPr>
        <p:txBody>
          <a:bodyPr/>
          <a:lstStyle>
            <a:lvl1pPr>
              <a:lnSpc>
                <a:spcPct val="110000"/>
              </a:lnSpc>
              <a:spcBef>
                <a:spcPts val="0"/>
              </a:spcBef>
              <a:spcAft>
                <a:spcPts val="600"/>
              </a:spcAft>
              <a:buClr>
                <a:schemeClr val="accent3"/>
              </a:buClr>
              <a:defRPr sz="1600">
                <a:latin typeface="Raleway"/>
                <a:ea typeface="Noto Serif" charset="0"/>
                <a:cs typeface="Raleway"/>
              </a:defRPr>
            </a:lvl1pPr>
            <a:lvl2pPr marL="990575" indent="-380990">
              <a:lnSpc>
                <a:spcPct val="110000"/>
              </a:lnSpc>
              <a:spcBef>
                <a:spcPts val="0"/>
              </a:spcBef>
              <a:spcAft>
                <a:spcPts val="600"/>
              </a:spcAft>
              <a:buClr>
                <a:schemeClr val="accent3"/>
              </a:buClr>
              <a:buFont typeface="Arial" charset="0"/>
              <a:buChar char="•"/>
              <a:defRPr sz="1600">
                <a:latin typeface="Raleway"/>
                <a:ea typeface="Noto Serif" charset="0"/>
                <a:cs typeface="Raleway"/>
              </a:defRPr>
            </a:lvl2pPr>
            <a:lvl3pPr>
              <a:lnSpc>
                <a:spcPct val="110000"/>
              </a:lnSpc>
              <a:spcBef>
                <a:spcPts val="0"/>
              </a:spcBef>
              <a:spcAft>
                <a:spcPts val="600"/>
              </a:spcAft>
              <a:buClr>
                <a:schemeClr val="accent3"/>
              </a:buClr>
              <a:defRPr sz="1600">
                <a:latin typeface="Raleway"/>
                <a:ea typeface="Noto Serif" charset="0"/>
                <a:cs typeface="Raleway"/>
              </a:defRPr>
            </a:lvl3pPr>
            <a:lvl4pPr marL="2133547"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4pPr>
            <a:lvl5pPr marL="2743131"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67172" y="6375125"/>
            <a:ext cx="957658" cy="126460"/>
          </a:xfrm>
          <a:prstGeom prst="rect">
            <a:avLst/>
          </a:prstGeom>
        </p:spPr>
      </p:pic>
      <p:pic>
        <p:nvPicPr>
          <p:cNvPr id="11" name="Picture 10"/>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742959" y="6114099"/>
            <a:ext cx="81871" cy="12600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Line Title - RightContent + 2 photo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80000" y="1598400"/>
            <a:ext cx="4117378" cy="957350"/>
          </a:xfrm>
          <a:prstGeom prst="rect">
            <a:avLst/>
          </a:prstGeom>
        </p:spPr>
        <p:txBody>
          <a:bodyPr/>
          <a:lstStyle>
            <a:lvl1pPr algn="l">
              <a:defRPr sz="3000" b="1" i="0">
                <a:latin typeface="Raleway ExtraBold" charset="0"/>
                <a:ea typeface="Raleway ExtraBold" charset="0"/>
                <a:cs typeface="Raleway ExtraBold" charset="0"/>
              </a:defRPr>
            </a:lvl1pPr>
          </a:lstStyle>
          <a:p>
            <a:r>
              <a:rPr lang="en-US"/>
              <a:t>CLICK TO EDIT SLIDE TITLE TEXT</a:t>
            </a:r>
          </a:p>
        </p:txBody>
      </p:sp>
      <p:sp>
        <p:nvSpPr>
          <p:cNvPr id="6" name="Rectangle 5"/>
          <p:cNvSpPr/>
          <p:nvPr userDrawn="1"/>
        </p:nvSpPr>
        <p:spPr>
          <a:xfrm>
            <a:off x="7470000" y="2736000"/>
            <a:ext cx="1440000" cy="57600"/>
          </a:xfrm>
          <a:prstGeom prst="rect">
            <a:avLst/>
          </a:prstGeom>
          <a:solidFill>
            <a:schemeClr val="accent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Picture Placeholder 7"/>
          <p:cNvSpPr>
            <a:spLocks noGrp="1"/>
          </p:cNvSpPr>
          <p:nvPr>
            <p:ph type="pic" sz="quarter" idx="11"/>
          </p:nvPr>
        </p:nvSpPr>
        <p:spPr>
          <a:xfrm>
            <a:off x="219075" y="219075"/>
            <a:ext cx="6418800" cy="3099600"/>
          </a:xfrm>
          <a:prstGeom prst="rect">
            <a:avLst/>
          </a:prstGeom>
        </p:spPr>
        <p:txBody>
          <a:bodyPr/>
          <a:lstStyle>
            <a:lvl1pPr>
              <a:defRPr>
                <a:latin typeface="Raleway"/>
                <a:cs typeface="Raleway"/>
              </a:defRPr>
            </a:lvl1pPr>
          </a:lstStyle>
          <a:p>
            <a:endParaRPr lang="en-US"/>
          </a:p>
        </p:txBody>
      </p:sp>
      <p:sp>
        <p:nvSpPr>
          <p:cNvPr id="7" name="Text Placeholder 8"/>
          <p:cNvSpPr>
            <a:spLocks noGrp="1"/>
          </p:cNvSpPr>
          <p:nvPr>
            <p:ph type="body" sz="quarter" idx="12"/>
          </p:nvPr>
        </p:nvSpPr>
        <p:spPr>
          <a:xfrm>
            <a:off x="7380000" y="3265200"/>
            <a:ext cx="4117378" cy="2376183"/>
          </a:xfrm>
          <a:prstGeom prst="rect">
            <a:avLst/>
          </a:prstGeom>
        </p:spPr>
        <p:txBody>
          <a:bodyPr/>
          <a:lstStyle>
            <a:lvl1pPr>
              <a:lnSpc>
                <a:spcPct val="110000"/>
              </a:lnSpc>
              <a:spcBef>
                <a:spcPts val="0"/>
              </a:spcBef>
              <a:spcAft>
                <a:spcPts val="600"/>
              </a:spcAft>
              <a:buClr>
                <a:schemeClr val="accent3"/>
              </a:buClr>
              <a:defRPr sz="1600">
                <a:latin typeface="Raleway"/>
                <a:ea typeface="Noto Serif" charset="0"/>
                <a:cs typeface="Raleway"/>
              </a:defRPr>
            </a:lvl1pPr>
            <a:lvl2pPr marL="990575" indent="-380990">
              <a:lnSpc>
                <a:spcPct val="110000"/>
              </a:lnSpc>
              <a:spcBef>
                <a:spcPts val="0"/>
              </a:spcBef>
              <a:spcAft>
                <a:spcPts val="600"/>
              </a:spcAft>
              <a:buClr>
                <a:schemeClr val="accent3"/>
              </a:buClr>
              <a:buFont typeface="Arial" charset="0"/>
              <a:buChar char="•"/>
              <a:defRPr sz="1600">
                <a:latin typeface="Raleway"/>
                <a:ea typeface="Noto Serif" charset="0"/>
                <a:cs typeface="Raleway"/>
              </a:defRPr>
            </a:lvl2pPr>
            <a:lvl3pPr>
              <a:lnSpc>
                <a:spcPct val="110000"/>
              </a:lnSpc>
              <a:spcBef>
                <a:spcPts val="0"/>
              </a:spcBef>
              <a:spcAft>
                <a:spcPts val="600"/>
              </a:spcAft>
              <a:buClr>
                <a:schemeClr val="accent3"/>
              </a:buClr>
              <a:defRPr sz="1600">
                <a:latin typeface="Raleway"/>
                <a:ea typeface="Noto Serif" charset="0"/>
                <a:cs typeface="Raleway"/>
              </a:defRPr>
            </a:lvl3pPr>
            <a:lvl4pPr marL="2133547"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4pPr>
            <a:lvl5pPr marL="2743131"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67172" y="6375125"/>
            <a:ext cx="957658" cy="126460"/>
          </a:xfrm>
          <a:prstGeom prst="rect">
            <a:avLst/>
          </a:prstGeom>
        </p:spPr>
      </p:pic>
      <p:pic>
        <p:nvPicPr>
          <p:cNvPr id="11" name="Picture 10"/>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742959" y="6114099"/>
            <a:ext cx="81871" cy="126000"/>
          </a:xfrm>
          <a:prstGeom prst="rect">
            <a:avLst/>
          </a:prstGeom>
        </p:spPr>
      </p:pic>
      <p:sp>
        <p:nvSpPr>
          <p:cNvPr id="12" name="Picture Placeholder 7"/>
          <p:cNvSpPr>
            <a:spLocks noGrp="1"/>
          </p:cNvSpPr>
          <p:nvPr>
            <p:ph type="pic" sz="quarter" idx="14"/>
          </p:nvPr>
        </p:nvSpPr>
        <p:spPr>
          <a:xfrm>
            <a:off x="219075" y="3551273"/>
            <a:ext cx="6418800" cy="3099600"/>
          </a:xfrm>
          <a:prstGeom prst="rect">
            <a:avLst/>
          </a:prstGeom>
        </p:spPr>
        <p:txBody>
          <a:bodyPr/>
          <a:lstStyle>
            <a:lvl1pPr>
              <a:defRPr>
                <a:latin typeface="Raleway"/>
                <a:cs typeface="Raleway"/>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792921" y="-1"/>
            <a:ext cx="4399079" cy="6863811"/>
          </a:xfrm>
          <a:prstGeom prst="rect">
            <a:avLst/>
          </a:prstGeom>
        </p:spPr>
      </p:pic>
      <p:pic>
        <p:nvPicPr>
          <p:cNvPr id="11" name="Picture 10"/>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867172" y="6375125"/>
            <a:ext cx="957658" cy="126460"/>
          </a:xfrm>
          <a:prstGeom prst="rect">
            <a:avLst/>
          </a:prstGeom>
        </p:spPr>
      </p:pic>
      <p:sp>
        <p:nvSpPr>
          <p:cNvPr id="7" name="Title 6"/>
          <p:cNvSpPr>
            <a:spLocks noGrp="1"/>
          </p:cNvSpPr>
          <p:nvPr>
            <p:ph type="title" hasCustomPrompt="1"/>
          </p:nvPr>
        </p:nvSpPr>
        <p:spPr>
          <a:xfrm>
            <a:off x="720000" y="1217434"/>
            <a:ext cx="8292975" cy="787374"/>
          </a:xfrm>
          <a:prstGeom prst="rect">
            <a:avLst/>
          </a:prstGeom>
        </p:spPr>
        <p:txBody>
          <a:bodyPr/>
          <a:lstStyle>
            <a:lvl1pPr algn="l">
              <a:lnSpc>
                <a:spcPct val="110000"/>
              </a:lnSpc>
              <a:spcAft>
                <a:spcPts val="1200"/>
              </a:spcAft>
              <a:defRPr sz="8800" b="1" i="0" baseline="0">
                <a:solidFill>
                  <a:schemeClr val="bg1"/>
                </a:solidFill>
                <a:latin typeface="Raleway ExtraBold" charset="0"/>
                <a:ea typeface="Raleway ExtraBold" charset="0"/>
                <a:cs typeface="Raleway ExtraBold" charset="0"/>
              </a:defRPr>
            </a:lvl1pPr>
          </a:lstStyle>
          <a:p>
            <a:r>
              <a:rPr lang="en-US"/>
              <a:t>Slide </a:t>
            </a:r>
            <a:br>
              <a:rPr lang="en-US"/>
            </a:br>
            <a:r>
              <a:rPr lang="en-US"/>
              <a:t>Title</a:t>
            </a:r>
          </a:p>
        </p:txBody>
      </p:sp>
      <p:sp>
        <p:nvSpPr>
          <p:cNvPr id="16" name="Text Placeholder 15"/>
          <p:cNvSpPr>
            <a:spLocks noGrp="1"/>
          </p:cNvSpPr>
          <p:nvPr>
            <p:ph type="body" sz="quarter" idx="10" hasCustomPrompt="1"/>
          </p:nvPr>
        </p:nvSpPr>
        <p:spPr>
          <a:xfrm>
            <a:off x="720000" y="4610742"/>
            <a:ext cx="6403975" cy="623888"/>
          </a:xfrm>
          <a:prstGeom prst="rect">
            <a:avLst/>
          </a:prstGeom>
        </p:spPr>
        <p:txBody>
          <a:bodyPr/>
          <a:lstStyle>
            <a:lvl1pPr marL="0" indent="0">
              <a:buNone/>
              <a:defRPr sz="3200" i="0">
                <a:solidFill>
                  <a:schemeClr val="bg1"/>
                </a:solidFill>
                <a:latin typeface="Raleway"/>
                <a:ea typeface="Noto Serif" charset="0"/>
                <a:cs typeface="Raleway"/>
              </a:defRPr>
            </a:lvl1pPr>
          </a:lstStyle>
          <a:p>
            <a:pPr lvl="0"/>
            <a:r>
              <a:rPr lang="en-US"/>
              <a:t>Click to edit sub headline text</a:t>
            </a:r>
          </a:p>
        </p:txBody>
      </p:sp>
      <p:sp>
        <p:nvSpPr>
          <p:cNvPr id="13" name="Rectangle 12"/>
          <p:cNvSpPr/>
          <p:nvPr userDrawn="1"/>
        </p:nvSpPr>
        <p:spPr>
          <a:xfrm>
            <a:off x="799505" y="4350578"/>
            <a:ext cx="1550583" cy="95989"/>
          </a:xfrm>
          <a:prstGeom prst="rect">
            <a:avLst/>
          </a:prstGeom>
          <a:solidFill>
            <a:schemeClr val="accent3"/>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2984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nsition Slide (yellow)">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792921" y="-1"/>
            <a:ext cx="4399079" cy="6863811"/>
          </a:xfrm>
          <a:prstGeom prst="rect">
            <a:avLst/>
          </a:prstGeom>
        </p:spPr>
      </p:pic>
      <p:pic>
        <p:nvPicPr>
          <p:cNvPr id="11" name="Picture 10"/>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867172" y="6375125"/>
            <a:ext cx="957658" cy="126460"/>
          </a:xfrm>
          <a:prstGeom prst="rect">
            <a:avLst/>
          </a:prstGeom>
        </p:spPr>
      </p:pic>
      <p:sp>
        <p:nvSpPr>
          <p:cNvPr id="7" name="Title 6"/>
          <p:cNvSpPr>
            <a:spLocks noGrp="1"/>
          </p:cNvSpPr>
          <p:nvPr>
            <p:ph type="title" hasCustomPrompt="1"/>
          </p:nvPr>
        </p:nvSpPr>
        <p:spPr>
          <a:xfrm>
            <a:off x="720000" y="2410756"/>
            <a:ext cx="6533207" cy="787374"/>
          </a:xfrm>
          <a:prstGeom prst="rect">
            <a:avLst/>
          </a:prstGeom>
        </p:spPr>
        <p:txBody>
          <a:bodyPr/>
          <a:lstStyle>
            <a:lvl1pPr algn="l">
              <a:lnSpc>
                <a:spcPct val="110000"/>
              </a:lnSpc>
              <a:spcAft>
                <a:spcPts val="1200"/>
              </a:spcAft>
              <a:defRPr sz="4400" b="1" i="0" baseline="0">
                <a:solidFill>
                  <a:schemeClr val="bg1"/>
                </a:solidFill>
                <a:latin typeface="Raleway ExtraBold" charset="0"/>
                <a:ea typeface="Raleway ExtraBold" charset="0"/>
                <a:cs typeface="Raleway ExtraBold" charset="0"/>
              </a:defRPr>
            </a:lvl1pPr>
          </a:lstStyle>
          <a:p>
            <a:r>
              <a:rPr lang="en-US"/>
              <a:t>Transition Title</a:t>
            </a:r>
          </a:p>
        </p:txBody>
      </p:sp>
      <p:sp>
        <p:nvSpPr>
          <p:cNvPr id="15" name="Rectangle 14"/>
          <p:cNvSpPr/>
          <p:nvPr userDrawn="1"/>
        </p:nvSpPr>
        <p:spPr>
          <a:xfrm>
            <a:off x="799506" y="3440029"/>
            <a:ext cx="1440000" cy="57600"/>
          </a:xfrm>
          <a:prstGeom prst="rect">
            <a:avLst/>
          </a:prstGeom>
          <a:solidFill>
            <a:schemeClr val="accent2"/>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6" name="Text Placeholder 15"/>
          <p:cNvSpPr>
            <a:spLocks noGrp="1"/>
          </p:cNvSpPr>
          <p:nvPr>
            <p:ph type="body" sz="quarter" idx="10" hasCustomPrompt="1"/>
          </p:nvPr>
        </p:nvSpPr>
        <p:spPr>
          <a:xfrm>
            <a:off x="720000" y="3861091"/>
            <a:ext cx="6403975" cy="623888"/>
          </a:xfrm>
          <a:prstGeom prst="rect">
            <a:avLst/>
          </a:prstGeom>
        </p:spPr>
        <p:txBody>
          <a:bodyPr/>
          <a:lstStyle>
            <a:lvl1pPr marL="0" indent="0">
              <a:buNone/>
              <a:defRPr sz="3200" i="0">
                <a:solidFill>
                  <a:schemeClr val="bg1"/>
                </a:solidFill>
                <a:latin typeface="Raleway"/>
                <a:ea typeface="Noto Serif" charset="0"/>
                <a:cs typeface="Raleway"/>
              </a:defRPr>
            </a:lvl1pPr>
          </a:lstStyle>
          <a:p>
            <a:pPr lvl="0"/>
            <a:r>
              <a:rPr lang="en-US"/>
              <a:t>Click to edit sub headline text</a:t>
            </a: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nsition Slide (teal)">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792921" y="-1"/>
            <a:ext cx="4399079" cy="6863811"/>
          </a:xfrm>
          <a:prstGeom prst="rect">
            <a:avLst/>
          </a:prstGeom>
        </p:spPr>
      </p:pic>
      <p:pic>
        <p:nvPicPr>
          <p:cNvPr id="11" name="Picture 10"/>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867172" y="6375125"/>
            <a:ext cx="957658" cy="126460"/>
          </a:xfrm>
          <a:prstGeom prst="rect">
            <a:avLst/>
          </a:prstGeom>
        </p:spPr>
      </p:pic>
      <p:sp>
        <p:nvSpPr>
          <p:cNvPr id="7" name="Title 6"/>
          <p:cNvSpPr>
            <a:spLocks noGrp="1"/>
          </p:cNvSpPr>
          <p:nvPr>
            <p:ph type="title" hasCustomPrompt="1"/>
          </p:nvPr>
        </p:nvSpPr>
        <p:spPr>
          <a:xfrm>
            <a:off x="720000" y="2410756"/>
            <a:ext cx="6533207" cy="787374"/>
          </a:xfrm>
          <a:prstGeom prst="rect">
            <a:avLst/>
          </a:prstGeom>
        </p:spPr>
        <p:txBody>
          <a:bodyPr/>
          <a:lstStyle>
            <a:lvl1pPr algn="l">
              <a:lnSpc>
                <a:spcPct val="110000"/>
              </a:lnSpc>
              <a:spcAft>
                <a:spcPts val="1200"/>
              </a:spcAft>
              <a:defRPr sz="4400" b="1" i="0" baseline="0">
                <a:solidFill>
                  <a:schemeClr val="bg1"/>
                </a:solidFill>
                <a:latin typeface="Raleway ExtraBold" charset="0"/>
                <a:ea typeface="Raleway ExtraBold" charset="0"/>
                <a:cs typeface="Raleway ExtraBold" charset="0"/>
              </a:defRPr>
            </a:lvl1pPr>
          </a:lstStyle>
          <a:p>
            <a:r>
              <a:rPr lang="en-US"/>
              <a:t>Transition Title</a:t>
            </a:r>
          </a:p>
        </p:txBody>
      </p:sp>
      <p:sp>
        <p:nvSpPr>
          <p:cNvPr id="15" name="Rectangle 14"/>
          <p:cNvSpPr/>
          <p:nvPr userDrawn="1"/>
        </p:nvSpPr>
        <p:spPr>
          <a:xfrm>
            <a:off x="799506" y="3440032"/>
            <a:ext cx="1440000" cy="57600"/>
          </a:xfrm>
          <a:prstGeom prst="rect">
            <a:avLst/>
          </a:prstGeom>
          <a:solidFill>
            <a:schemeClr val="accent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6" name="Text Placeholder 15"/>
          <p:cNvSpPr>
            <a:spLocks noGrp="1"/>
          </p:cNvSpPr>
          <p:nvPr>
            <p:ph type="body" sz="quarter" idx="10" hasCustomPrompt="1"/>
          </p:nvPr>
        </p:nvSpPr>
        <p:spPr>
          <a:xfrm>
            <a:off x="720000" y="3861091"/>
            <a:ext cx="6403975" cy="623888"/>
          </a:xfrm>
          <a:prstGeom prst="rect">
            <a:avLst/>
          </a:prstGeom>
        </p:spPr>
        <p:txBody>
          <a:bodyPr/>
          <a:lstStyle>
            <a:lvl1pPr marL="0" indent="0">
              <a:buNone/>
              <a:defRPr sz="3200" i="0">
                <a:solidFill>
                  <a:schemeClr val="bg1"/>
                </a:solidFill>
                <a:latin typeface="Raleway"/>
                <a:ea typeface="Noto Serif" charset="0"/>
                <a:cs typeface="Raleway"/>
              </a:defRPr>
            </a:lvl1pPr>
          </a:lstStyle>
          <a:p>
            <a:pPr lvl="0"/>
            <a:r>
              <a:rPr lang="en-US"/>
              <a:t>Click to edit sub headline text</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ansition Slide (red)">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792921" y="-1"/>
            <a:ext cx="4399079" cy="6863811"/>
          </a:xfrm>
          <a:prstGeom prst="rect">
            <a:avLst/>
          </a:prstGeom>
        </p:spPr>
      </p:pic>
      <p:pic>
        <p:nvPicPr>
          <p:cNvPr id="11" name="Picture 10"/>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867172" y="6375125"/>
            <a:ext cx="957658" cy="126460"/>
          </a:xfrm>
          <a:prstGeom prst="rect">
            <a:avLst/>
          </a:prstGeom>
        </p:spPr>
      </p:pic>
      <p:sp>
        <p:nvSpPr>
          <p:cNvPr id="7" name="Title 6"/>
          <p:cNvSpPr>
            <a:spLocks noGrp="1"/>
          </p:cNvSpPr>
          <p:nvPr>
            <p:ph type="title" hasCustomPrompt="1"/>
          </p:nvPr>
        </p:nvSpPr>
        <p:spPr>
          <a:xfrm>
            <a:off x="720000" y="2410756"/>
            <a:ext cx="6533207" cy="787374"/>
          </a:xfrm>
          <a:prstGeom prst="rect">
            <a:avLst/>
          </a:prstGeom>
        </p:spPr>
        <p:txBody>
          <a:bodyPr/>
          <a:lstStyle>
            <a:lvl1pPr algn="l">
              <a:lnSpc>
                <a:spcPct val="110000"/>
              </a:lnSpc>
              <a:spcAft>
                <a:spcPts val="1200"/>
              </a:spcAft>
              <a:defRPr sz="4400" b="1" i="0" baseline="0">
                <a:solidFill>
                  <a:schemeClr val="bg1"/>
                </a:solidFill>
                <a:latin typeface="Raleway ExtraBold" charset="0"/>
                <a:ea typeface="Raleway ExtraBold" charset="0"/>
                <a:cs typeface="Raleway ExtraBold" charset="0"/>
              </a:defRPr>
            </a:lvl1pPr>
          </a:lstStyle>
          <a:p>
            <a:r>
              <a:rPr lang="en-US"/>
              <a:t>Transition Title</a:t>
            </a:r>
          </a:p>
        </p:txBody>
      </p:sp>
      <p:sp>
        <p:nvSpPr>
          <p:cNvPr id="15" name="Rectangle 14"/>
          <p:cNvSpPr/>
          <p:nvPr userDrawn="1"/>
        </p:nvSpPr>
        <p:spPr>
          <a:xfrm>
            <a:off x="799506" y="3440032"/>
            <a:ext cx="1440000" cy="57600"/>
          </a:xfrm>
          <a:prstGeom prst="rect">
            <a:avLst/>
          </a:prstGeom>
          <a:solidFill>
            <a:schemeClr val="accent3"/>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6" name="Text Placeholder 15"/>
          <p:cNvSpPr>
            <a:spLocks noGrp="1"/>
          </p:cNvSpPr>
          <p:nvPr>
            <p:ph type="body" sz="quarter" idx="10" hasCustomPrompt="1"/>
          </p:nvPr>
        </p:nvSpPr>
        <p:spPr>
          <a:xfrm>
            <a:off x="720000" y="3861091"/>
            <a:ext cx="6403975" cy="623888"/>
          </a:xfrm>
          <a:prstGeom prst="rect">
            <a:avLst/>
          </a:prstGeom>
        </p:spPr>
        <p:txBody>
          <a:bodyPr/>
          <a:lstStyle>
            <a:lvl1pPr marL="0" indent="0">
              <a:buNone/>
              <a:defRPr sz="3200" i="0">
                <a:solidFill>
                  <a:schemeClr val="bg1"/>
                </a:solidFill>
                <a:latin typeface="Raleway"/>
                <a:ea typeface="Noto Serif" charset="0"/>
                <a:cs typeface="Raleway"/>
              </a:defRPr>
            </a:lvl1pPr>
          </a:lstStyle>
          <a:p>
            <a:pPr lvl="0"/>
            <a:r>
              <a:rPr lang="en-US"/>
              <a:t>Click to edit sub headline text</a:t>
            </a: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Lines Title - Empt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0000" y="520106"/>
            <a:ext cx="4117378" cy="957350"/>
          </a:xfrm>
          <a:prstGeom prst="rect">
            <a:avLst/>
          </a:prstGeom>
        </p:spPr>
        <p:txBody>
          <a:bodyPr/>
          <a:lstStyle>
            <a:lvl1pPr algn="l">
              <a:defRPr sz="3000" b="1" i="0">
                <a:latin typeface="Raleway ExtraBold" charset="0"/>
                <a:ea typeface="Raleway ExtraBold" charset="0"/>
                <a:cs typeface="Raleway ExtraBold" charset="0"/>
              </a:defRPr>
            </a:lvl1pPr>
          </a:lstStyle>
          <a:p>
            <a:r>
              <a:rPr lang="en-US"/>
              <a:t>CLICK TO EDIT SLIDE TITLE TEXT</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67172" y="6375125"/>
            <a:ext cx="957658" cy="126460"/>
          </a:xfrm>
          <a:prstGeom prst="rect">
            <a:avLst/>
          </a:prstGeom>
        </p:spPr>
      </p:pic>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742959" y="6114099"/>
            <a:ext cx="81871" cy="126000"/>
          </a:xfrm>
          <a:prstGeom prst="rect">
            <a:avLst/>
          </a:prstGeom>
        </p:spPr>
      </p:pic>
      <p:sp>
        <p:nvSpPr>
          <p:cNvPr id="6" name="Rectangle 5"/>
          <p:cNvSpPr/>
          <p:nvPr userDrawn="1"/>
        </p:nvSpPr>
        <p:spPr>
          <a:xfrm>
            <a:off x="630000" y="1657457"/>
            <a:ext cx="1440000" cy="57600"/>
          </a:xfrm>
          <a:prstGeom prst="rect">
            <a:avLst/>
          </a:prstGeom>
          <a:solidFill>
            <a:schemeClr val="accent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Line Title - Empt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0000" y="520106"/>
            <a:ext cx="8224428" cy="502782"/>
          </a:xfrm>
          <a:prstGeom prst="rect">
            <a:avLst/>
          </a:prstGeom>
        </p:spPr>
        <p:txBody>
          <a:bodyPr/>
          <a:lstStyle>
            <a:lvl1pPr algn="l">
              <a:defRPr sz="3000" b="1" i="0">
                <a:latin typeface="Raleway ExtraBold" charset="0"/>
                <a:ea typeface="Raleway ExtraBold" charset="0"/>
                <a:cs typeface="Raleway ExtraBold" charset="0"/>
              </a:defRPr>
            </a:lvl1pPr>
          </a:lstStyle>
          <a:p>
            <a:r>
              <a:rPr lang="en-US"/>
              <a:t>CLICK TO EDIT</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67172" y="6375125"/>
            <a:ext cx="957658" cy="126460"/>
          </a:xfrm>
          <a:prstGeom prst="rect">
            <a:avLst/>
          </a:prstGeom>
        </p:spPr>
      </p:pic>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742959" y="6114099"/>
            <a:ext cx="81871" cy="126000"/>
          </a:xfrm>
          <a:prstGeom prst="rect">
            <a:avLst/>
          </a:prstGeom>
        </p:spPr>
      </p:pic>
      <p:sp>
        <p:nvSpPr>
          <p:cNvPr id="6" name="Rectangle 5"/>
          <p:cNvSpPr/>
          <p:nvPr userDrawn="1"/>
        </p:nvSpPr>
        <p:spPr>
          <a:xfrm>
            <a:off x="630000" y="1198800"/>
            <a:ext cx="1440000" cy="57600"/>
          </a:xfrm>
          <a:prstGeom prst="rect">
            <a:avLst/>
          </a:prstGeom>
          <a:solidFill>
            <a:schemeClr val="accent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Lines Title - 1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0000" y="520106"/>
            <a:ext cx="4117378" cy="957350"/>
          </a:xfrm>
          <a:prstGeom prst="rect">
            <a:avLst/>
          </a:prstGeom>
        </p:spPr>
        <p:txBody>
          <a:bodyPr/>
          <a:lstStyle>
            <a:lvl1pPr algn="l">
              <a:defRPr sz="3000" b="1" i="0">
                <a:latin typeface="Raleway ExtraBold" charset="0"/>
                <a:ea typeface="Raleway ExtraBold" charset="0"/>
                <a:cs typeface="Raleway ExtraBold" charset="0"/>
              </a:defRPr>
            </a:lvl1pPr>
          </a:lstStyle>
          <a:p>
            <a:r>
              <a:rPr lang="en-US"/>
              <a:t>CLICK TO EDIT SLIDE TITLE TEXT</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67172" y="6375125"/>
            <a:ext cx="957658" cy="126460"/>
          </a:xfrm>
          <a:prstGeom prst="rect">
            <a:avLst/>
          </a:prstGeom>
        </p:spPr>
      </p:pic>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742959" y="6114099"/>
            <a:ext cx="81871" cy="126000"/>
          </a:xfrm>
          <a:prstGeom prst="rect">
            <a:avLst/>
          </a:prstGeom>
        </p:spPr>
      </p:pic>
      <p:sp>
        <p:nvSpPr>
          <p:cNvPr id="6" name="Rectangle 5"/>
          <p:cNvSpPr/>
          <p:nvPr userDrawn="1"/>
        </p:nvSpPr>
        <p:spPr>
          <a:xfrm>
            <a:off x="630000" y="1657457"/>
            <a:ext cx="1440000" cy="57600"/>
          </a:xfrm>
          <a:prstGeom prst="rect">
            <a:avLst/>
          </a:prstGeom>
          <a:solidFill>
            <a:schemeClr val="accent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Text Placeholder 8"/>
          <p:cNvSpPr>
            <a:spLocks noGrp="1"/>
          </p:cNvSpPr>
          <p:nvPr>
            <p:ph type="body" sz="quarter" idx="10"/>
          </p:nvPr>
        </p:nvSpPr>
        <p:spPr>
          <a:xfrm>
            <a:off x="540000" y="2185988"/>
            <a:ext cx="8224353" cy="4054475"/>
          </a:xfrm>
          <a:prstGeom prst="rect">
            <a:avLst/>
          </a:prstGeom>
        </p:spPr>
        <p:txBody>
          <a:bodyPr/>
          <a:lstStyle>
            <a:lvl1pPr>
              <a:lnSpc>
                <a:spcPct val="110000"/>
              </a:lnSpc>
              <a:spcBef>
                <a:spcPts val="0"/>
              </a:spcBef>
              <a:spcAft>
                <a:spcPts val="600"/>
              </a:spcAft>
              <a:buClr>
                <a:schemeClr val="accent3"/>
              </a:buClr>
              <a:defRPr sz="1600">
                <a:latin typeface="Raleway"/>
                <a:ea typeface="Noto Serif" charset="0"/>
                <a:cs typeface="Raleway"/>
              </a:defRPr>
            </a:lvl1pPr>
            <a:lvl2pPr marL="990575" indent="-380990">
              <a:lnSpc>
                <a:spcPct val="110000"/>
              </a:lnSpc>
              <a:spcBef>
                <a:spcPts val="0"/>
              </a:spcBef>
              <a:spcAft>
                <a:spcPts val="600"/>
              </a:spcAft>
              <a:buClr>
                <a:schemeClr val="accent3"/>
              </a:buClr>
              <a:buFont typeface="Arial" charset="0"/>
              <a:buChar char="•"/>
              <a:defRPr sz="1600">
                <a:latin typeface="Raleway"/>
                <a:ea typeface="Noto Serif" charset="0"/>
                <a:cs typeface="Raleway"/>
              </a:defRPr>
            </a:lvl2pPr>
            <a:lvl3pPr>
              <a:lnSpc>
                <a:spcPct val="110000"/>
              </a:lnSpc>
              <a:spcBef>
                <a:spcPts val="0"/>
              </a:spcBef>
              <a:spcAft>
                <a:spcPts val="600"/>
              </a:spcAft>
              <a:buClr>
                <a:schemeClr val="accent3"/>
              </a:buClr>
              <a:defRPr sz="1600">
                <a:latin typeface="Raleway"/>
                <a:ea typeface="Noto Serif" charset="0"/>
                <a:cs typeface="Raleway"/>
              </a:defRPr>
            </a:lvl3pPr>
            <a:lvl4pPr marL="2133547"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4pPr>
            <a:lvl5pPr marL="2743131" indent="-304792">
              <a:lnSpc>
                <a:spcPct val="110000"/>
              </a:lnSpc>
              <a:spcBef>
                <a:spcPts val="0"/>
              </a:spcBef>
              <a:spcAft>
                <a:spcPts val="600"/>
              </a:spcAft>
              <a:buClr>
                <a:schemeClr val="accent3"/>
              </a:buClr>
              <a:buFont typeface="Arial" charset="0"/>
              <a:buChar char="•"/>
              <a:defRPr sz="1600">
                <a:latin typeface="Raleway"/>
                <a:ea typeface="Noto Serif" charset="0"/>
                <a:cs typeface="Ralewa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Line Title - 1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0000" y="520106"/>
            <a:ext cx="8224428" cy="502782"/>
          </a:xfrm>
          <a:prstGeom prst="rect">
            <a:avLst/>
          </a:prstGeom>
        </p:spPr>
        <p:txBody>
          <a:bodyPr/>
          <a:lstStyle>
            <a:lvl1pPr algn="l">
              <a:defRPr sz="3000" b="1" i="0">
                <a:latin typeface="Raleway ExtraBold" charset="0"/>
                <a:ea typeface="Raleway ExtraBold" charset="0"/>
                <a:cs typeface="Raleway ExtraBold" charset="0"/>
              </a:defRPr>
            </a:lvl1pPr>
          </a:lstStyle>
          <a:p>
            <a:r>
              <a:rPr lang="en-US"/>
              <a:t>CLICK TO EDIT</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67172" y="6375125"/>
            <a:ext cx="957658" cy="126460"/>
          </a:xfrm>
          <a:prstGeom prst="rect">
            <a:avLst/>
          </a:prstGeom>
        </p:spPr>
      </p:pic>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742959" y="6114099"/>
            <a:ext cx="81871" cy="126000"/>
          </a:xfrm>
          <a:prstGeom prst="rect">
            <a:avLst/>
          </a:prstGeom>
        </p:spPr>
      </p:pic>
      <p:sp>
        <p:nvSpPr>
          <p:cNvPr id="6" name="Rectangle 5"/>
          <p:cNvSpPr/>
          <p:nvPr userDrawn="1"/>
        </p:nvSpPr>
        <p:spPr>
          <a:xfrm>
            <a:off x="630000" y="1198800"/>
            <a:ext cx="1440000" cy="57600"/>
          </a:xfrm>
          <a:prstGeom prst="rect">
            <a:avLst/>
          </a:prstGeom>
          <a:solidFill>
            <a:schemeClr val="accent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Text Placeholder 8"/>
          <p:cNvSpPr>
            <a:spLocks noGrp="1"/>
          </p:cNvSpPr>
          <p:nvPr>
            <p:ph type="body" sz="quarter" idx="10"/>
          </p:nvPr>
        </p:nvSpPr>
        <p:spPr>
          <a:xfrm>
            <a:off x="540000" y="1728000"/>
            <a:ext cx="8224353" cy="4512099"/>
          </a:xfrm>
          <a:prstGeom prst="rect">
            <a:avLst/>
          </a:prstGeom>
        </p:spPr>
        <p:txBody>
          <a:bodyPr/>
          <a:lstStyle>
            <a:lvl1pPr>
              <a:lnSpc>
                <a:spcPct val="110000"/>
              </a:lnSpc>
              <a:spcBef>
                <a:spcPts val="0"/>
              </a:spcBef>
              <a:spcAft>
                <a:spcPts val="600"/>
              </a:spcAft>
              <a:buClr>
                <a:schemeClr val="accent3"/>
              </a:buClr>
              <a:defRPr sz="1600">
                <a:latin typeface="Noto Serif"/>
                <a:ea typeface="Noto Serif" charset="0"/>
                <a:cs typeface="Noto Serif"/>
              </a:defRPr>
            </a:lvl1pPr>
            <a:lvl2pPr marL="990575" indent="-380990">
              <a:lnSpc>
                <a:spcPct val="110000"/>
              </a:lnSpc>
              <a:spcBef>
                <a:spcPts val="0"/>
              </a:spcBef>
              <a:spcAft>
                <a:spcPts val="600"/>
              </a:spcAft>
              <a:buClr>
                <a:schemeClr val="accent3"/>
              </a:buClr>
              <a:buFont typeface="Arial" charset="0"/>
              <a:buChar char="•"/>
              <a:defRPr sz="1600">
                <a:latin typeface="Noto Serif"/>
                <a:ea typeface="Noto Serif" charset="0"/>
                <a:cs typeface="Noto Serif"/>
              </a:defRPr>
            </a:lvl2pPr>
            <a:lvl3pPr>
              <a:lnSpc>
                <a:spcPct val="110000"/>
              </a:lnSpc>
              <a:spcBef>
                <a:spcPts val="0"/>
              </a:spcBef>
              <a:spcAft>
                <a:spcPts val="600"/>
              </a:spcAft>
              <a:buClr>
                <a:schemeClr val="accent3"/>
              </a:buClr>
              <a:defRPr sz="1600">
                <a:latin typeface="Noto Serif"/>
                <a:ea typeface="Noto Serif" charset="0"/>
                <a:cs typeface="Noto Serif"/>
              </a:defRPr>
            </a:lvl3pPr>
            <a:lvl4pPr marL="2133547" indent="-304792">
              <a:lnSpc>
                <a:spcPct val="110000"/>
              </a:lnSpc>
              <a:spcBef>
                <a:spcPts val="0"/>
              </a:spcBef>
              <a:spcAft>
                <a:spcPts val="600"/>
              </a:spcAft>
              <a:buClr>
                <a:schemeClr val="accent3"/>
              </a:buClr>
              <a:buFont typeface="Arial" charset="0"/>
              <a:buChar char="•"/>
              <a:defRPr sz="1600">
                <a:latin typeface="Noto Serif"/>
                <a:ea typeface="Noto Serif" charset="0"/>
                <a:cs typeface="Noto Serif"/>
              </a:defRPr>
            </a:lvl4pPr>
            <a:lvl5pPr marL="2743131" indent="-304792">
              <a:lnSpc>
                <a:spcPct val="110000"/>
              </a:lnSpc>
              <a:spcBef>
                <a:spcPts val="0"/>
              </a:spcBef>
              <a:spcAft>
                <a:spcPts val="600"/>
              </a:spcAft>
              <a:buClr>
                <a:schemeClr val="accent3"/>
              </a:buClr>
              <a:buFont typeface="Arial" charset="0"/>
              <a:buChar char="•"/>
              <a:defRPr sz="1600">
                <a:latin typeface="Noto Serif"/>
                <a:ea typeface="Noto Serif" charset="0"/>
                <a:cs typeface="Noto Seri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967320"/>
      </p:ext>
    </p:extLst>
  </p:cSld>
  <p:clrMap bg1="lt1" tx1="dk1" bg2="lt2" tx2="dk2" accent1="accent1" accent2="accent2" accent3="accent3" accent4="accent4" accent5="accent5" accent6="accent6" hlink="hlink" folHlink="folHlink"/>
  <p:sldLayoutIdLst>
    <p:sldLayoutId id="2147483675" r:id="rId1"/>
    <p:sldLayoutId id="2147483693"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18" Type="http://schemas.openxmlformats.org/officeDocument/2006/relationships/image" Target="../media/image36.png"/><Relationship Id="rId26" Type="http://schemas.openxmlformats.org/officeDocument/2006/relationships/image" Target="../media/image44.png"/><Relationship Id="rId3" Type="http://schemas.openxmlformats.org/officeDocument/2006/relationships/image" Target="../media/image10.png"/><Relationship Id="rId21" Type="http://schemas.openxmlformats.org/officeDocument/2006/relationships/image" Target="../media/image39.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png"/><Relationship Id="rId25" Type="http://schemas.openxmlformats.org/officeDocument/2006/relationships/image" Target="../media/image43.png"/><Relationship Id="rId2" Type="http://schemas.openxmlformats.org/officeDocument/2006/relationships/notesSlide" Target="../notesSlides/notesSlide4.xml"/><Relationship Id="rId16" Type="http://schemas.openxmlformats.org/officeDocument/2006/relationships/image" Target="../media/image34.png"/><Relationship Id="rId20" Type="http://schemas.openxmlformats.org/officeDocument/2006/relationships/image" Target="../media/image38.png"/><Relationship Id="rId29" Type="http://schemas.openxmlformats.org/officeDocument/2006/relationships/image" Target="../media/image47.png"/><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image" Target="../media/image29.png"/><Relationship Id="rId24" Type="http://schemas.openxmlformats.org/officeDocument/2006/relationships/image" Target="../media/image42.png"/><Relationship Id="rId5" Type="http://schemas.openxmlformats.org/officeDocument/2006/relationships/image" Target="../media/image23.png"/><Relationship Id="rId15" Type="http://schemas.openxmlformats.org/officeDocument/2006/relationships/image" Target="../media/image33.png"/><Relationship Id="rId23" Type="http://schemas.openxmlformats.org/officeDocument/2006/relationships/image" Target="../media/image41.png"/><Relationship Id="rId28" Type="http://schemas.openxmlformats.org/officeDocument/2006/relationships/image" Target="../media/image46.png"/><Relationship Id="rId10" Type="http://schemas.openxmlformats.org/officeDocument/2006/relationships/image" Target="../media/image28.png"/><Relationship Id="rId19" Type="http://schemas.openxmlformats.org/officeDocument/2006/relationships/image" Target="../media/image37.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 Id="rId22" Type="http://schemas.openxmlformats.org/officeDocument/2006/relationships/image" Target="../media/image40.png"/><Relationship Id="rId27" Type="http://schemas.openxmlformats.org/officeDocument/2006/relationships/image" Target="../media/image45.png"/></Relationships>
</file>

<file path=ppt/slides/_rels/slide15.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9.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5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2711120"/>
            <a:ext cx="10572998" cy="2211566"/>
          </a:xfrm>
        </p:spPr>
        <p:txBody>
          <a:bodyPr/>
          <a:lstStyle/>
          <a:p>
            <a:r>
              <a:rPr lang="en-US" sz="4000" dirty="0"/>
              <a:t>Kubernetes Extension Points </a:t>
            </a:r>
            <a:br>
              <a:rPr lang="en-US" sz="4000" dirty="0"/>
            </a:br>
            <a:r>
              <a:rPr lang="en-US" sz="3000" dirty="0"/>
              <a:t>With Deep Dive into Custom </a:t>
            </a:r>
            <a:r>
              <a:rPr lang="en-US" sz="3000"/>
              <a:t>Resource Definitions</a:t>
            </a:r>
            <a:br>
              <a:rPr lang="en-US" sz="4000" dirty="0"/>
            </a:br>
            <a:endParaRPr lang="en-US" dirty="0"/>
          </a:p>
        </p:txBody>
      </p:sp>
      <p:sp>
        <p:nvSpPr>
          <p:cNvPr id="3" name="Text Placeholder 2"/>
          <p:cNvSpPr>
            <a:spLocks noGrp="1"/>
          </p:cNvSpPr>
          <p:nvPr>
            <p:ph type="body" sz="quarter" idx="10"/>
          </p:nvPr>
        </p:nvSpPr>
        <p:spPr>
          <a:xfrm>
            <a:off x="720000" y="4610742"/>
            <a:ext cx="11165216" cy="1637658"/>
          </a:xfrm>
        </p:spPr>
        <p:txBody>
          <a:bodyPr/>
          <a:lstStyle/>
          <a:p>
            <a:r>
              <a:rPr lang="en-US" sz="2800" dirty="0"/>
              <a:t>Jungho Kim, </a:t>
            </a:r>
            <a:r>
              <a:rPr lang="en-US" sz="2800" dirty="0" err="1"/>
              <a:t>Architech</a:t>
            </a:r>
            <a:endParaRPr lang="en-US" sz="2800" dirty="0"/>
          </a:p>
          <a:p>
            <a:r>
              <a:rPr lang="en-US" sz="2800" dirty="0"/>
              <a:t>December 11, 2018</a:t>
            </a:r>
          </a:p>
          <a:p>
            <a:r>
              <a:rPr lang="en-US" dirty="0"/>
              <a:t>															</a:t>
            </a:r>
            <a:endParaRPr lang="en-US" sz="2400" dirty="0"/>
          </a:p>
        </p:txBody>
      </p:sp>
      <p:pic>
        <p:nvPicPr>
          <p:cNvPr id="4" name="Picture 3">
            <a:extLst>
              <a:ext uri="{FF2B5EF4-FFF2-40B4-BE49-F238E27FC236}">
                <a16:creationId xmlns:a16="http://schemas.microsoft.com/office/drawing/2014/main" id="{07B7DC75-69C2-8144-9C9E-386C7C26EBC9}"/>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709008" y="5719717"/>
            <a:ext cx="5029453" cy="664150"/>
          </a:xfrm>
          <a:prstGeom prst="rect">
            <a:avLst/>
          </a:prstGeom>
        </p:spPr>
      </p:pic>
      <p:pic>
        <p:nvPicPr>
          <p:cNvPr id="6" name="Picture 5">
            <a:extLst>
              <a:ext uri="{FF2B5EF4-FFF2-40B4-BE49-F238E27FC236}">
                <a16:creationId xmlns:a16="http://schemas.microsoft.com/office/drawing/2014/main" id="{613FB458-1CF2-1743-B5C3-B81B010A6741}"/>
              </a:ext>
            </a:extLst>
          </p:cNvPr>
          <p:cNvPicPr>
            <a:picLocks noChangeAspect="1"/>
          </p:cNvPicPr>
          <p:nvPr/>
        </p:nvPicPr>
        <p:blipFill>
          <a:blip r:embed="rId4"/>
          <a:stretch>
            <a:fillRect/>
          </a:stretch>
        </p:blipFill>
        <p:spPr>
          <a:xfrm>
            <a:off x="9379532" y="474133"/>
            <a:ext cx="2101520" cy="2101520"/>
          </a:xfrm>
          <a:prstGeom prst="rect">
            <a:avLst/>
          </a:prstGeom>
        </p:spPr>
      </p:pic>
    </p:spTree>
    <p:extLst>
      <p:ext uri="{BB962C8B-B14F-4D97-AF65-F5344CB8AC3E}">
        <p14:creationId xmlns:p14="http://schemas.microsoft.com/office/powerpoint/2010/main" val="1236669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8E72B-1230-D34C-9028-C39163D52F3C}"/>
              </a:ext>
            </a:extLst>
          </p:cNvPr>
          <p:cNvSpPr>
            <a:spLocks noGrp="1"/>
          </p:cNvSpPr>
          <p:nvPr>
            <p:ph type="title"/>
          </p:nvPr>
        </p:nvSpPr>
        <p:spPr/>
        <p:txBody>
          <a:bodyPr/>
          <a:lstStyle/>
          <a:p>
            <a:r>
              <a:rPr lang="en-US" dirty="0" err="1"/>
              <a:t>KubeBuilder</a:t>
            </a:r>
            <a:endParaRPr lang="en-US" dirty="0"/>
          </a:p>
        </p:txBody>
      </p:sp>
      <p:sp>
        <p:nvSpPr>
          <p:cNvPr id="3" name="Text Placeholder 2">
            <a:extLst>
              <a:ext uri="{FF2B5EF4-FFF2-40B4-BE49-F238E27FC236}">
                <a16:creationId xmlns:a16="http://schemas.microsoft.com/office/drawing/2014/main" id="{5F96170A-80F2-8245-AC09-F87D7356F44E}"/>
              </a:ext>
            </a:extLst>
          </p:cNvPr>
          <p:cNvSpPr>
            <a:spLocks noGrp="1"/>
          </p:cNvSpPr>
          <p:nvPr>
            <p:ph type="body" sz="quarter" idx="10"/>
          </p:nvPr>
        </p:nvSpPr>
        <p:spPr/>
        <p:txBody>
          <a:bodyPr/>
          <a:lstStyle/>
          <a:p>
            <a:pPr marL="0" indent="0">
              <a:buNone/>
            </a:pPr>
            <a:endParaRPr lang="en-US"/>
          </a:p>
        </p:txBody>
      </p:sp>
    </p:spTree>
    <p:extLst>
      <p:ext uri="{BB962C8B-B14F-4D97-AF65-F5344CB8AC3E}">
        <p14:creationId xmlns:p14="http://schemas.microsoft.com/office/powerpoint/2010/main" val="580619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2B9A5-49AD-5C49-8F78-6F0A0BA0ECCF}"/>
              </a:ext>
            </a:extLst>
          </p:cNvPr>
          <p:cNvSpPr>
            <a:spLocks noGrp="1"/>
          </p:cNvSpPr>
          <p:nvPr>
            <p:ph type="title"/>
          </p:nvPr>
        </p:nvSpPr>
        <p:spPr/>
        <p:txBody>
          <a:bodyPr/>
          <a:lstStyle/>
          <a:p>
            <a:r>
              <a:rPr lang="en-US" dirty="0"/>
              <a:t>Operator SDK</a:t>
            </a:r>
          </a:p>
        </p:txBody>
      </p:sp>
      <p:sp>
        <p:nvSpPr>
          <p:cNvPr id="3" name="Text Placeholder 2">
            <a:extLst>
              <a:ext uri="{FF2B5EF4-FFF2-40B4-BE49-F238E27FC236}">
                <a16:creationId xmlns:a16="http://schemas.microsoft.com/office/drawing/2014/main" id="{65AE6986-1B74-AA43-AB9C-43D5D68A23D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46069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799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itle 4"/>
          <p:cNvSpPr txBox="1">
            <a:spLocks/>
          </p:cNvSpPr>
          <p:nvPr/>
        </p:nvSpPr>
        <p:spPr>
          <a:xfrm>
            <a:off x="548787" y="1693817"/>
            <a:ext cx="11094573" cy="1832005"/>
          </a:xfrm>
          <a:prstGeom prst="rect">
            <a:avLst/>
          </a:prstGeom>
        </p:spPr>
        <p:txBody>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algn="l">
              <a:lnSpc>
                <a:spcPct val="110000"/>
              </a:lnSpc>
              <a:spcBef>
                <a:spcPts val="0"/>
              </a:spcBef>
            </a:pPr>
            <a:r>
              <a:rPr lang="en-US" sz="6600" b="1">
                <a:solidFill>
                  <a:schemeClr val="bg1"/>
                </a:solidFill>
                <a:latin typeface="Raleway ExtraBold"/>
                <a:ea typeface="Raleway ExtraBold" charset="0"/>
                <a:cs typeface="Raleway ExtraBold"/>
              </a:rPr>
              <a:t>We use open source, cloud-native technologies to modernize systems.</a:t>
            </a:r>
          </a:p>
        </p:txBody>
      </p:sp>
      <p:sp>
        <p:nvSpPr>
          <p:cNvPr id="59" name="Rectangle 58"/>
          <p:cNvSpPr/>
          <p:nvPr/>
        </p:nvSpPr>
        <p:spPr>
          <a:xfrm flipV="1">
            <a:off x="687246" y="5171386"/>
            <a:ext cx="4134662" cy="86096"/>
          </a:xfrm>
          <a:prstGeom prst="rect">
            <a:avLst/>
          </a:prstGeom>
          <a:solidFill>
            <a:srgbClr val="FFFF00"/>
          </a:solidFill>
          <a:ln>
            <a:solidFill>
              <a:srgbClr val="FFFF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55" name="Picture 54" descr="1 Architech_Logo_WHT.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0181974" y="6483109"/>
            <a:ext cx="1678087" cy="235411"/>
          </a:xfrm>
          <a:prstGeom prst="rect">
            <a:avLst/>
          </a:prstGeom>
        </p:spPr>
      </p:pic>
      <p:pic>
        <p:nvPicPr>
          <p:cNvPr id="56" name="Picture 5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867685" y="6522580"/>
            <a:ext cx="81871" cy="126000"/>
          </a:xfrm>
          <a:prstGeom prst="rect">
            <a:avLst/>
          </a:prstGeom>
        </p:spPr>
      </p:pic>
    </p:spTree>
    <p:extLst>
      <p:ext uri="{BB962C8B-B14F-4D97-AF65-F5344CB8AC3E}">
        <p14:creationId xmlns:p14="http://schemas.microsoft.com/office/powerpoint/2010/main" val="418650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3293387" y="1264314"/>
            <a:ext cx="1080000" cy="1024724"/>
            <a:chOff x="10891350" y="3168766"/>
            <a:chExt cx="1080000" cy="1024724"/>
          </a:xfrm>
        </p:grpSpPr>
        <p:pic>
          <p:nvPicPr>
            <p:cNvPr id="38" name="Picture 37"/>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1197350" y="3168766"/>
              <a:ext cx="468000" cy="468000"/>
            </a:xfrm>
            <a:prstGeom prst="rect">
              <a:avLst/>
            </a:prstGeom>
          </p:spPr>
        </p:pic>
        <p:sp>
          <p:nvSpPr>
            <p:cNvPr id="41" name="TextBox 40"/>
            <p:cNvSpPr txBox="1"/>
            <p:nvPr/>
          </p:nvSpPr>
          <p:spPr>
            <a:xfrm>
              <a:off x="10891350" y="3753540"/>
              <a:ext cx="1080000" cy="439950"/>
            </a:xfrm>
            <a:prstGeom prst="rect">
              <a:avLst/>
            </a:prstGeom>
            <a:noFill/>
          </p:spPr>
          <p:txBody>
            <a:bodyPr wrap="square" rtlCol="0">
              <a:noAutofit/>
            </a:bodyPr>
            <a:lstStyle/>
            <a:p>
              <a:pPr algn="ctr">
                <a:lnSpc>
                  <a:spcPct val="110000"/>
                </a:lnSpc>
              </a:pPr>
              <a:r>
                <a:rPr lang="en-US" sz="1000" b="1" spc="40">
                  <a:solidFill>
                    <a:schemeClr val="accent1"/>
                  </a:solidFill>
                  <a:latin typeface="Raleway" charset="0"/>
                  <a:ea typeface="Raleway" charset="0"/>
                  <a:cs typeface="Raleway" charset="0"/>
                </a:rPr>
                <a:t>Analytics</a:t>
              </a:r>
            </a:p>
          </p:txBody>
        </p:sp>
      </p:grpSp>
      <p:sp>
        <p:nvSpPr>
          <p:cNvPr id="68" name="Rectangle 67"/>
          <p:cNvSpPr>
            <a:spLocks/>
          </p:cNvSpPr>
          <p:nvPr/>
        </p:nvSpPr>
        <p:spPr>
          <a:xfrm>
            <a:off x="5991695" y="3506074"/>
            <a:ext cx="2868603" cy="2844115"/>
          </a:xfrm>
          <a:prstGeom prst="rect">
            <a:avLst/>
          </a:prstGeom>
          <a:solidFill>
            <a:srgbClr val="4243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a:spLocks/>
          </p:cNvSpPr>
          <p:nvPr/>
        </p:nvSpPr>
        <p:spPr>
          <a:xfrm>
            <a:off x="8857686" y="3506072"/>
            <a:ext cx="2868603" cy="2844115"/>
          </a:xfrm>
          <a:prstGeom prst="rect">
            <a:avLst/>
          </a:prstGeom>
          <a:solidFill>
            <a:srgbClr val="2D2E2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p:cNvSpPr>
            <a:spLocks/>
          </p:cNvSpPr>
          <p:nvPr/>
        </p:nvSpPr>
        <p:spPr>
          <a:xfrm>
            <a:off x="5991695" y="667002"/>
            <a:ext cx="2868603" cy="2844115"/>
          </a:xfrm>
          <a:prstGeom prst="rect">
            <a:avLst/>
          </a:prstGeom>
          <a:solidFill>
            <a:srgbClr val="2D2E2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72"/>
          <p:cNvSpPr>
            <a:spLocks/>
          </p:cNvSpPr>
          <p:nvPr/>
        </p:nvSpPr>
        <p:spPr>
          <a:xfrm>
            <a:off x="8857686" y="667002"/>
            <a:ext cx="2868603" cy="2844115"/>
          </a:xfrm>
          <a:prstGeom prst="rect">
            <a:avLst/>
          </a:prstGeom>
          <a:solidFill>
            <a:srgbClr val="4243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p:cNvGrpSpPr/>
          <p:nvPr/>
        </p:nvGrpSpPr>
        <p:grpSpPr>
          <a:xfrm>
            <a:off x="1308908" y="1264315"/>
            <a:ext cx="1080000" cy="846443"/>
            <a:chOff x="1537991" y="1299039"/>
            <a:chExt cx="1080000" cy="846443"/>
          </a:xfrm>
        </p:grpSpPr>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951631" y="1299039"/>
              <a:ext cx="252720" cy="468000"/>
            </a:xfrm>
            <a:prstGeom prst="rect">
              <a:avLst/>
            </a:prstGeom>
          </p:spPr>
        </p:pic>
        <p:sp>
          <p:nvSpPr>
            <p:cNvPr id="11" name="TextBox 10"/>
            <p:cNvSpPr txBox="1"/>
            <p:nvPr/>
          </p:nvSpPr>
          <p:spPr>
            <a:xfrm>
              <a:off x="1537991" y="1883813"/>
              <a:ext cx="1080000" cy="261669"/>
            </a:xfrm>
            <a:prstGeom prst="rect">
              <a:avLst/>
            </a:prstGeom>
            <a:noFill/>
          </p:spPr>
          <p:txBody>
            <a:bodyPr wrap="square" rtlCol="0">
              <a:noAutofit/>
            </a:bodyPr>
            <a:lstStyle/>
            <a:p>
              <a:pPr algn="ctr">
                <a:lnSpc>
                  <a:spcPct val="110000"/>
                </a:lnSpc>
              </a:pPr>
              <a:r>
                <a:rPr lang="en-US" sz="1000" b="1" spc="40">
                  <a:solidFill>
                    <a:schemeClr val="accent1"/>
                  </a:solidFill>
                  <a:latin typeface="Raleway" charset="0"/>
                  <a:ea typeface="Raleway" charset="0"/>
                  <a:cs typeface="Raleway" charset="0"/>
                </a:rPr>
                <a:t>Design</a:t>
              </a:r>
            </a:p>
          </p:txBody>
        </p:sp>
      </p:grpSp>
      <p:grpSp>
        <p:nvGrpSpPr>
          <p:cNvPr id="12" name="Group 11"/>
          <p:cNvGrpSpPr/>
          <p:nvPr/>
        </p:nvGrpSpPr>
        <p:grpSpPr>
          <a:xfrm>
            <a:off x="2309397" y="1264315"/>
            <a:ext cx="1080000" cy="846443"/>
            <a:chOff x="2569778" y="1299039"/>
            <a:chExt cx="1080000" cy="846443"/>
          </a:xfrm>
        </p:grpSpPr>
        <p:pic>
          <p:nvPicPr>
            <p:cNvPr id="6" name="Picture 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880458" y="1299039"/>
              <a:ext cx="458640" cy="468000"/>
            </a:xfrm>
            <a:prstGeom prst="rect">
              <a:avLst/>
            </a:prstGeom>
          </p:spPr>
        </p:pic>
        <p:sp>
          <p:nvSpPr>
            <p:cNvPr id="13" name="TextBox 12"/>
            <p:cNvSpPr txBox="1"/>
            <p:nvPr/>
          </p:nvSpPr>
          <p:spPr>
            <a:xfrm>
              <a:off x="2569778" y="1883813"/>
              <a:ext cx="1080000" cy="261669"/>
            </a:xfrm>
            <a:prstGeom prst="rect">
              <a:avLst/>
            </a:prstGeom>
            <a:noFill/>
          </p:spPr>
          <p:txBody>
            <a:bodyPr wrap="square" rtlCol="0">
              <a:noAutofit/>
            </a:bodyPr>
            <a:lstStyle/>
            <a:p>
              <a:pPr algn="ctr">
                <a:lnSpc>
                  <a:spcPct val="110000"/>
                </a:lnSpc>
              </a:pPr>
              <a:r>
                <a:rPr lang="en-US" sz="1000" b="1" spc="40">
                  <a:solidFill>
                    <a:schemeClr val="accent1"/>
                  </a:solidFill>
                  <a:latin typeface="Raleway" charset="0"/>
                  <a:ea typeface="Raleway" charset="0"/>
                  <a:cs typeface="Raleway" charset="0"/>
                </a:rPr>
                <a:t>Engineering</a:t>
              </a:r>
            </a:p>
          </p:txBody>
        </p:sp>
      </p:grpSp>
      <p:grpSp>
        <p:nvGrpSpPr>
          <p:cNvPr id="10" name="Group 9"/>
          <p:cNvGrpSpPr/>
          <p:nvPr/>
        </p:nvGrpSpPr>
        <p:grpSpPr>
          <a:xfrm>
            <a:off x="4138023" y="1264315"/>
            <a:ext cx="1080000" cy="846443"/>
            <a:chOff x="3779984" y="1299039"/>
            <a:chExt cx="1080000" cy="846443"/>
          </a:xfrm>
        </p:grpSpPr>
        <p:sp>
          <p:nvSpPr>
            <p:cNvPr id="27" name="TextBox 26"/>
            <p:cNvSpPr txBox="1"/>
            <p:nvPr/>
          </p:nvSpPr>
          <p:spPr>
            <a:xfrm>
              <a:off x="3779984" y="1883813"/>
              <a:ext cx="1080000" cy="261669"/>
            </a:xfrm>
            <a:prstGeom prst="rect">
              <a:avLst/>
            </a:prstGeom>
            <a:noFill/>
          </p:spPr>
          <p:txBody>
            <a:bodyPr wrap="square" rtlCol="0">
              <a:noAutofit/>
            </a:bodyPr>
            <a:lstStyle/>
            <a:p>
              <a:pPr algn="ctr">
                <a:lnSpc>
                  <a:spcPct val="110000"/>
                </a:lnSpc>
              </a:pPr>
              <a:r>
                <a:rPr lang="en-US" sz="1000" b="1" spc="40">
                  <a:solidFill>
                    <a:schemeClr val="accent1"/>
                  </a:solidFill>
                  <a:latin typeface="Raleway" charset="0"/>
                  <a:ea typeface="Raleway" charset="0"/>
                  <a:cs typeface="Raleway" charset="0"/>
                </a:rPr>
                <a:t>Support</a:t>
              </a:r>
            </a:p>
          </p:txBody>
        </p:sp>
        <p:pic>
          <p:nvPicPr>
            <p:cNvPr id="28" name="Picture 27"/>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4085984" y="1299039"/>
              <a:ext cx="468000" cy="468000"/>
            </a:xfrm>
            <a:prstGeom prst="rect">
              <a:avLst/>
            </a:prstGeom>
          </p:spPr>
        </p:pic>
      </p:grpSp>
      <p:sp>
        <p:nvSpPr>
          <p:cNvPr id="29" name="Title 4"/>
          <p:cNvSpPr txBox="1">
            <a:spLocks/>
          </p:cNvSpPr>
          <p:nvPr/>
        </p:nvSpPr>
        <p:spPr>
          <a:xfrm>
            <a:off x="500914" y="681036"/>
            <a:ext cx="4893019" cy="413940"/>
          </a:xfrm>
          <a:prstGeom prst="rect">
            <a:avLst/>
          </a:prstGeom>
        </p:spPr>
        <p:txBody>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algn="l">
              <a:lnSpc>
                <a:spcPct val="90000"/>
              </a:lnSpc>
              <a:spcBef>
                <a:spcPts val="0"/>
              </a:spcBef>
            </a:pPr>
            <a:r>
              <a:rPr lang="en-US" sz="2000" dirty="0">
                <a:latin typeface="Raleway ExtraBold" charset="0"/>
                <a:ea typeface="Raleway ExtraBold" charset="0"/>
                <a:cs typeface="Raleway ExtraBold" charset="0"/>
              </a:rPr>
              <a:t>Integrated Development Studio</a:t>
            </a:r>
          </a:p>
        </p:txBody>
      </p:sp>
      <p:grpSp>
        <p:nvGrpSpPr>
          <p:cNvPr id="3" name="Group 2"/>
          <p:cNvGrpSpPr/>
          <p:nvPr/>
        </p:nvGrpSpPr>
        <p:grpSpPr>
          <a:xfrm>
            <a:off x="326521" y="5249838"/>
            <a:ext cx="1080000" cy="1016518"/>
            <a:chOff x="1812766" y="5213441"/>
            <a:chExt cx="1080000" cy="1016518"/>
          </a:xfrm>
        </p:grpSpPr>
        <p:sp>
          <p:nvSpPr>
            <p:cNvPr id="19" name="TextBox 18"/>
            <p:cNvSpPr txBox="1"/>
            <p:nvPr/>
          </p:nvSpPr>
          <p:spPr>
            <a:xfrm>
              <a:off x="1812766" y="5767562"/>
              <a:ext cx="1080000" cy="462397"/>
            </a:xfrm>
            <a:prstGeom prst="rect">
              <a:avLst/>
            </a:prstGeom>
            <a:noFill/>
          </p:spPr>
          <p:txBody>
            <a:bodyPr wrap="square" rtlCol="0">
              <a:noAutofit/>
            </a:bodyPr>
            <a:lstStyle/>
            <a:p>
              <a:pPr algn="ctr">
                <a:lnSpc>
                  <a:spcPct val="110000"/>
                </a:lnSpc>
              </a:pPr>
              <a:r>
                <a:rPr lang="en-US" sz="1000" b="1" spc="40">
                  <a:solidFill>
                    <a:schemeClr val="accent1"/>
                  </a:solidFill>
                  <a:latin typeface="Raleway" charset="0"/>
                  <a:ea typeface="Raleway" charset="0"/>
                  <a:cs typeface="Raleway" charset="0"/>
                </a:rPr>
                <a:t>Lean </a:t>
              </a:r>
            </a:p>
            <a:p>
              <a:pPr algn="ctr">
                <a:lnSpc>
                  <a:spcPct val="110000"/>
                </a:lnSpc>
              </a:pPr>
              <a:r>
                <a:rPr lang="en-US" sz="1000" b="1" spc="40">
                  <a:solidFill>
                    <a:schemeClr val="accent1"/>
                  </a:solidFill>
                  <a:latin typeface="Raleway" charset="0"/>
                  <a:ea typeface="Raleway" charset="0"/>
                  <a:cs typeface="Raleway" charset="0"/>
                </a:rPr>
                <a:t>Startup</a:t>
              </a:r>
            </a:p>
          </p:txBody>
        </p:sp>
        <p:pic>
          <p:nvPicPr>
            <p:cNvPr id="34" name="Picture 33"/>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2117986" y="5213441"/>
              <a:ext cx="469560" cy="468000"/>
            </a:xfrm>
            <a:prstGeom prst="rect">
              <a:avLst/>
            </a:prstGeom>
          </p:spPr>
        </p:pic>
      </p:grpSp>
      <p:grpSp>
        <p:nvGrpSpPr>
          <p:cNvPr id="4" name="Group 3"/>
          <p:cNvGrpSpPr/>
          <p:nvPr/>
        </p:nvGrpSpPr>
        <p:grpSpPr>
          <a:xfrm>
            <a:off x="1308908" y="5249838"/>
            <a:ext cx="1080000" cy="1031380"/>
            <a:chOff x="409944" y="5213441"/>
            <a:chExt cx="1080000" cy="1031380"/>
          </a:xfrm>
        </p:grpSpPr>
        <p:sp>
          <p:nvSpPr>
            <p:cNvPr id="20" name="TextBox 19"/>
            <p:cNvSpPr txBox="1"/>
            <p:nvPr/>
          </p:nvSpPr>
          <p:spPr>
            <a:xfrm>
              <a:off x="409944" y="5765306"/>
              <a:ext cx="1080000" cy="479515"/>
            </a:xfrm>
            <a:prstGeom prst="rect">
              <a:avLst/>
            </a:prstGeom>
            <a:noFill/>
          </p:spPr>
          <p:txBody>
            <a:bodyPr wrap="square" rtlCol="0">
              <a:noAutofit/>
            </a:bodyPr>
            <a:lstStyle/>
            <a:p>
              <a:pPr algn="ctr">
                <a:lnSpc>
                  <a:spcPct val="110000"/>
                </a:lnSpc>
              </a:pPr>
              <a:r>
                <a:rPr lang="en-US" sz="1000" b="1" spc="40">
                  <a:solidFill>
                    <a:schemeClr val="accent1"/>
                  </a:solidFill>
                  <a:latin typeface="Raleway" charset="0"/>
                  <a:ea typeface="Raleway" charset="0"/>
                  <a:cs typeface="Raleway" charset="0"/>
                </a:rPr>
                <a:t>Design Thinking</a:t>
              </a:r>
            </a:p>
          </p:txBody>
        </p:sp>
        <p:pic>
          <p:nvPicPr>
            <p:cNvPr id="35" name="Picture 34"/>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715164" y="5213441"/>
              <a:ext cx="469560" cy="468000"/>
            </a:xfrm>
            <a:prstGeom prst="rect">
              <a:avLst/>
            </a:prstGeom>
          </p:spPr>
        </p:pic>
      </p:grpSp>
      <p:grpSp>
        <p:nvGrpSpPr>
          <p:cNvPr id="2" name="Group 1"/>
          <p:cNvGrpSpPr/>
          <p:nvPr/>
        </p:nvGrpSpPr>
        <p:grpSpPr>
          <a:xfrm>
            <a:off x="2309397" y="5249838"/>
            <a:ext cx="1080000" cy="1048260"/>
            <a:chOff x="3096041" y="5213441"/>
            <a:chExt cx="1080000" cy="1048260"/>
          </a:xfrm>
        </p:grpSpPr>
        <p:sp>
          <p:nvSpPr>
            <p:cNvPr id="25" name="TextBox 24"/>
            <p:cNvSpPr txBox="1"/>
            <p:nvPr/>
          </p:nvSpPr>
          <p:spPr>
            <a:xfrm>
              <a:off x="3096041" y="5765305"/>
              <a:ext cx="1080000" cy="496396"/>
            </a:xfrm>
            <a:prstGeom prst="rect">
              <a:avLst/>
            </a:prstGeom>
            <a:noFill/>
          </p:spPr>
          <p:txBody>
            <a:bodyPr wrap="square" rtlCol="0">
              <a:noAutofit/>
            </a:bodyPr>
            <a:lstStyle/>
            <a:p>
              <a:pPr algn="ctr">
                <a:lnSpc>
                  <a:spcPct val="110000"/>
                </a:lnSpc>
              </a:pPr>
              <a:r>
                <a:rPr lang="en-US" sz="1000" b="1" spc="40">
                  <a:solidFill>
                    <a:schemeClr val="accent1"/>
                  </a:solidFill>
                  <a:latin typeface="Raleway" charset="0"/>
                  <a:ea typeface="Raleway" charset="0"/>
                  <a:cs typeface="Raleway" charset="0"/>
                </a:rPr>
                <a:t>Agile Engineering</a:t>
              </a:r>
            </a:p>
          </p:txBody>
        </p:sp>
        <p:pic>
          <p:nvPicPr>
            <p:cNvPr id="36" name="Picture 35"/>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3401261" y="5213441"/>
              <a:ext cx="469560" cy="468000"/>
            </a:xfrm>
            <a:prstGeom prst="rect">
              <a:avLst/>
            </a:prstGeom>
          </p:spPr>
        </p:pic>
      </p:grpSp>
      <p:grpSp>
        <p:nvGrpSpPr>
          <p:cNvPr id="17" name="Group 16"/>
          <p:cNvGrpSpPr/>
          <p:nvPr/>
        </p:nvGrpSpPr>
        <p:grpSpPr>
          <a:xfrm>
            <a:off x="2309397" y="3160261"/>
            <a:ext cx="1080000" cy="1064342"/>
            <a:chOff x="3005932" y="3131055"/>
            <a:chExt cx="1080000" cy="1064342"/>
          </a:xfrm>
        </p:grpSpPr>
        <p:sp>
          <p:nvSpPr>
            <p:cNvPr id="24" name="TextBox 23"/>
            <p:cNvSpPr txBox="1"/>
            <p:nvPr/>
          </p:nvSpPr>
          <p:spPr>
            <a:xfrm>
              <a:off x="3005932" y="3715882"/>
              <a:ext cx="1080000" cy="479515"/>
            </a:xfrm>
            <a:prstGeom prst="rect">
              <a:avLst/>
            </a:prstGeom>
            <a:noFill/>
          </p:spPr>
          <p:txBody>
            <a:bodyPr wrap="square" rtlCol="0">
              <a:noAutofit/>
            </a:bodyPr>
            <a:lstStyle/>
            <a:p>
              <a:pPr algn="ctr">
                <a:lnSpc>
                  <a:spcPct val="110000"/>
                </a:lnSpc>
              </a:pPr>
              <a:r>
                <a:rPr lang="en-US" sz="1000" b="1" spc="40">
                  <a:solidFill>
                    <a:schemeClr val="accent1"/>
                  </a:solidFill>
                  <a:latin typeface="Raleway" charset="0"/>
                  <a:ea typeface="Raleway" charset="0"/>
                  <a:cs typeface="Raleway" charset="0"/>
                </a:rPr>
                <a:t>Team Enablement</a:t>
              </a:r>
            </a:p>
          </p:txBody>
        </p:sp>
        <p:pic>
          <p:nvPicPr>
            <p:cNvPr id="37" name="Picture 36"/>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3311932" y="3131055"/>
              <a:ext cx="468000" cy="466445"/>
            </a:xfrm>
            <a:prstGeom prst="rect">
              <a:avLst/>
            </a:prstGeom>
          </p:spPr>
        </p:pic>
      </p:grpSp>
      <p:grpSp>
        <p:nvGrpSpPr>
          <p:cNvPr id="8" name="Group 7"/>
          <p:cNvGrpSpPr/>
          <p:nvPr/>
        </p:nvGrpSpPr>
        <p:grpSpPr>
          <a:xfrm>
            <a:off x="1290908" y="3166216"/>
            <a:ext cx="1116001" cy="1027274"/>
            <a:chOff x="197429" y="3131054"/>
            <a:chExt cx="1116000" cy="1027274"/>
          </a:xfrm>
        </p:grpSpPr>
        <p:sp>
          <p:nvSpPr>
            <p:cNvPr id="42" name="TextBox 41"/>
            <p:cNvSpPr txBox="1"/>
            <p:nvPr/>
          </p:nvSpPr>
          <p:spPr>
            <a:xfrm>
              <a:off x="197429" y="3712814"/>
              <a:ext cx="1116000" cy="445514"/>
            </a:xfrm>
            <a:prstGeom prst="rect">
              <a:avLst/>
            </a:prstGeom>
            <a:noFill/>
          </p:spPr>
          <p:txBody>
            <a:bodyPr wrap="square" rtlCol="0">
              <a:noAutofit/>
            </a:bodyPr>
            <a:lstStyle/>
            <a:p>
              <a:pPr algn="ctr">
                <a:lnSpc>
                  <a:spcPct val="110000"/>
                </a:lnSpc>
              </a:pPr>
              <a:r>
                <a:rPr lang="en-US" sz="1000" b="1" spc="40">
                  <a:solidFill>
                    <a:schemeClr val="accent1"/>
                  </a:solidFill>
                  <a:latin typeface="Raleway" charset="0"/>
                  <a:ea typeface="Raleway" charset="0"/>
                  <a:cs typeface="Raleway" charset="0"/>
                </a:rPr>
                <a:t>Legacy Modernization</a:t>
              </a:r>
            </a:p>
          </p:txBody>
        </p:sp>
        <p:pic>
          <p:nvPicPr>
            <p:cNvPr id="43" name="Picture 42"/>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520649" y="3131054"/>
              <a:ext cx="469560" cy="468000"/>
            </a:xfrm>
            <a:prstGeom prst="rect">
              <a:avLst/>
            </a:prstGeom>
          </p:spPr>
        </p:pic>
      </p:grpSp>
      <p:grpSp>
        <p:nvGrpSpPr>
          <p:cNvPr id="15" name="Group 14"/>
          <p:cNvGrpSpPr/>
          <p:nvPr/>
        </p:nvGrpSpPr>
        <p:grpSpPr>
          <a:xfrm>
            <a:off x="326521" y="1264315"/>
            <a:ext cx="1080000" cy="846443"/>
            <a:chOff x="357213" y="1299039"/>
            <a:chExt cx="1080000" cy="846443"/>
          </a:xfrm>
        </p:grpSpPr>
        <p:sp>
          <p:nvSpPr>
            <p:cNvPr id="44" name="TextBox 43"/>
            <p:cNvSpPr txBox="1"/>
            <p:nvPr/>
          </p:nvSpPr>
          <p:spPr>
            <a:xfrm>
              <a:off x="357213" y="1883813"/>
              <a:ext cx="1080000" cy="261669"/>
            </a:xfrm>
            <a:prstGeom prst="rect">
              <a:avLst/>
            </a:prstGeom>
            <a:noFill/>
          </p:spPr>
          <p:txBody>
            <a:bodyPr wrap="square" rtlCol="0">
              <a:noAutofit/>
            </a:bodyPr>
            <a:lstStyle/>
            <a:p>
              <a:pPr algn="ctr">
                <a:lnSpc>
                  <a:spcPct val="110000"/>
                </a:lnSpc>
              </a:pPr>
              <a:r>
                <a:rPr lang="en-US" sz="1000" b="1" spc="40">
                  <a:solidFill>
                    <a:schemeClr val="accent1"/>
                  </a:solidFill>
                  <a:latin typeface="Raleway" charset="0"/>
                  <a:ea typeface="Raleway" charset="0"/>
                  <a:cs typeface="Raleway" charset="0"/>
                </a:rPr>
                <a:t>Strategy</a:t>
              </a:r>
            </a:p>
          </p:txBody>
        </p:sp>
        <p:pic>
          <p:nvPicPr>
            <p:cNvPr id="45" name="Picture 44"/>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663213" y="1299039"/>
              <a:ext cx="468000" cy="468000"/>
            </a:xfrm>
            <a:prstGeom prst="rect">
              <a:avLst/>
            </a:prstGeom>
          </p:spPr>
        </p:pic>
      </p:grpSp>
      <p:cxnSp>
        <p:nvCxnSpPr>
          <p:cNvPr id="39" name="Straight Connector 38"/>
          <p:cNvCxnSpPr/>
          <p:nvPr/>
        </p:nvCxnSpPr>
        <p:spPr>
          <a:xfrm>
            <a:off x="500914" y="2361236"/>
            <a:ext cx="4500001" cy="0"/>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500914" y="4419736"/>
            <a:ext cx="4500001" cy="0"/>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47" name="Title 4"/>
          <p:cNvSpPr txBox="1">
            <a:spLocks/>
          </p:cNvSpPr>
          <p:nvPr/>
        </p:nvSpPr>
        <p:spPr>
          <a:xfrm>
            <a:off x="507134" y="2593051"/>
            <a:ext cx="4399528" cy="413940"/>
          </a:xfrm>
          <a:prstGeom prst="rect">
            <a:avLst/>
          </a:prstGeom>
        </p:spPr>
        <p:txBody>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algn="l">
              <a:lnSpc>
                <a:spcPct val="90000"/>
              </a:lnSpc>
              <a:spcBef>
                <a:spcPts val="0"/>
              </a:spcBef>
            </a:pPr>
            <a:r>
              <a:rPr lang="en-US" sz="2000" dirty="0">
                <a:latin typeface="Raleway ExtraBold" charset="0"/>
                <a:ea typeface="Raleway ExtraBold" charset="0"/>
                <a:cs typeface="Raleway ExtraBold" charset="0"/>
              </a:rPr>
              <a:t>Digital Transformation</a:t>
            </a:r>
          </a:p>
        </p:txBody>
      </p:sp>
      <p:sp>
        <p:nvSpPr>
          <p:cNvPr id="48" name="Title 4"/>
          <p:cNvSpPr txBox="1">
            <a:spLocks/>
          </p:cNvSpPr>
          <p:nvPr/>
        </p:nvSpPr>
        <p:spPr>
          <a:xfrm>
            <a:off x="507366" y="4690734"/>
            <a:ext cx="4886568" cy="413940"/>
          </a:xfrm>
          <a:prstGeom prst="rect">
            <a:avLst/>
          </a:prstGeom>
        </p:spPr>
        <p:txBody>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algn="l">
              <a:lnSpc>
                <a:spcPct val="90000"/>
              </a:lnSpc>
              <a:spcBef>
                <a:spcPts val="0"/>
              </a:spcBef>
            </a:pPr>
            <a:r>
              <a:rPr lang="en-US" sz="2000" dirty="0">
                <a:latin typeface="Raleway ExtraBold" charset="0"/>
                <a:ea typeface="Raleway ExtraBold" charset="0"/>
                <a:cs typeface="Raleway ExtraBold" charset="0"/>
              </a:rPr>
              <a:t>Modern Product Development</a:t>
            </a:r>
          </a:p>
        </p:txBody>
      </p:sp>
      <p:grpSp>
        <p:nvGrpSpPr>
          <p:cNvPr id="50" name="Group 49"/>
          <p:cNvGrpSpPr/>
          <p:nvPr/>
        </p:nvGrpSpPr>
        <p:grpSpPr>
          <a:xfrm>
            <a:off x="326521" y="3166216"/>
            <a:ext cx="1080000" cy="1030343"/>
            <a:chOff x="1836720" y="3131054"/>
            <a:chExt cx="1080000" cy="1030343"/>
          </a:xfrm>
        </p:grpSpPr>
        <p:sp>
          <p:nvSpPr>
            <p:cNvPr id="51" name="TextBox 50"/>
            <p:cNvSpPr txBox="1"/>
            <p:nvPr/>
          </p:nvSpPr>
          <p:spPr>
            <a:xfrm>
              <a:off x="1836720" y="3715882"/>
              <a:ext cx="1080000" cy="445515"/>
            </a:xfrm>
            <a:prstGeom prst="rect">
              <a:avLst/>
            </a:prstGeom>
            <a:noFill/>
          </p:spPr>
          <p:txBody>
            <a:bodyPr wrap="square" rtlCol="0">
              <a:noAutofit/>
            </a:bodyPr>
            <a:lstStyle/>
            <a:p>
              <a:pPr algn="ctr">
                <a:lnSpc>
                  <a:spcPct val="110000"/>
                </a:lnSpc>
              </a:pPr>
              <a:r>
                <a:rPr lang="en-US" sz="1000" b="1" spc="40">
                  <a:solidFill>
                    <a:schemeClr val="accent1"/>
                  </a:solidFill>
                  <a:latin typeface="Raleway" charset="0"/>
                  <a:ea typeface="Raleway" charset="0"/>
                  <a:cs typeface="Raleway" charset="0"/>
                </a:rPr>
                <a:t>Product Innovation</a:t>
              </a:r>
            </a:p>
          </p:txBody>
        </p:sp>
        <p:pic>
          <p:nvPicPr>
            <p:cNvPr id="52" name="Picture 51"/>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2144919" y="3131054"/>
              <a:ext cx="469560" cy="468000"/>
            </a:xfrm>
            <a:prstGeom prst="rect">
              <a:avLst/>
            </a:prstGeom>
          </p:spPr>
        </p:pic>
      </p:grpSp>
      <p:grpSp>
        <p:nvGrpSpPr>
          <p:cNvPr id="16" name="Group 15"/>
          <p:cNvGrpSpPr/>
          <p:nvPr/>
        </p:nvGrpSpPr>
        <p:grpSpPr>
          <a:xfrm>
            <a:off x="6356527" y="780209"/>
            <a:ext cx="2070477" cy="2009495"/>
            <a:chOff x="194898" y="0"/>
            <a:chExt cx="2070477" cy="2009495"/>
          </a:xfrm>
        </p:grpSpPr>
        <p:sp>
          <p:nvSpPr>
            <p:cNvPr id="58" name="TextBox 57"/>
            <p:cNvSpPr txBox="1"/>
            <p:nvPr/>
          </p:nvSpPr>
          <p:spPr>
            <a:xfrm>
              <a:off x="727266" y="629117"/>
              <a:ext cx="1538109" cy="1015663"/>
            </a:xfrm>
            <a:prstGeom prst="rect">
              <a:avLst/>
            </a:prstGeom>
            <a:noFill/>
          </p:spPr>
          <p:txBody>
            <a:bodyPr wrap="square" rtlCol="0">
              <a:spAutoFit/>
            </a:bodyPr>
            <a:lstStyle/>
            <a:p>
              <a:r>
                <a:rPr lang="en-US" sz="5800" b="1" spc="-150">
                  <a:solidFill>
                    <a:schemeClr val="bg1"/>
                  </a:solidFill>
                  <a:latin typeface="Raleway"/>
                  <a:ea typeface="Raleway SemiBold" charset="0"/>
                  <a:cs typeface="Raleway"/>
                </a:rPr>
                <a:t>14</a:t>
              </a:r>
            </a:p>
          </p:txBody>
        </p:sp>
        <p:sp>
          <p:nvSpPr>
            <p:cNvPr id="60" name="TextBox 59"/>
            <p:cNvSpPr txBox="1"/>
            <p:nvPr/>
          </p:nvSpPr>
          <p:spPr>
            <a:xfrm>
              <a:off x="194898" y="1486275"/>
              <a:ext cx="2047258" cy="523220"/>
            </a:xfrm>
            <a:prstGeom prst="rect">
              <a:avLst/>
            </a:prstGeom>
            <a:noFill/>
          </p:spPr>
          <p:txBody>
            <a:bodyPr wrap="square" rtlCol="0">
              <a:spAutoFit/>
            </a:bodyPr>
            <a:lstStyle/>
            <a:p>
              <a:pPr algn="ctr"/>
              <a:r>
                <a:rPr lang="en-US" sz="2800" b="1" spc="40">
                  <a:solidFill>
                    <a:srgbClr val="FFFFFF"/>
                  </a:solidFill>
                  <a:latin typeface="Raleway"/>
                  <a:ea typeface="Noto Serif" charset="0"/>
                  <a:cs typeface="Raleway"/>
                </a:rPr>
                <a:t>years</a:t>
              </a:r>
            </a:p>
          </p:txBody>
        </p:sp>
        <p:sp>
          <p:nvSpPr>
            <p:cNvPr id="65" name="TextBox 64"/>
            <p:cNvSpPr txBox="1"/>
            <p:nvPr/>
          </p:nvSpPr>
          <p:spPr>
            <a:xfrm>
              <a:off x="1405229" y="0"/>
              <a:ext cx="543223" cy="1785104"/>
            </a:xfrm>
            <a:prstGeom prst="rect">
              <a:avLst/>
            </a:prstGeom>
            <a:noFill/>
          </p:spPr>
          <p:txBody>
            <a:bodyPr wrap="square" rtlCol="0">
              <a:spAutoFit/>
            </a:bodyPr>
            <a:lstStyle/>
            <a:p>
              <a:pPr algn="ctr"/>
              <a:r>
                <a:rPr lang="en-US" sz="11000" b="1" spc="-150">
                  <a:solidFill>
                    <a:schemeClr val="accent2"/>
                  </a:solidFill>
                  <a:latin typeface="Raleway"/>
                  <a:ea typeface="Raleway" charset="0"/>
                  <a:cs typeface="Raleway"/>
                </a:rPr>
                <a:t>+</a:t>
              </a:r>
            </a:p>
          </p:txBody>
        </p:sp>
      </p:grpSp>
      <p:grpSp>
        <p:nvGrpSpPr>
          <p:cNvPr id="21" name="Group 20"/>
          <p:cNvGrpSpPr/>
          <p:nvPr/>
        </p:nvGrpSpPr>
        <p:grpSpPr>
          <a:xfrm>
            <a:off x="9243909" y="780209"/>
            <a:ext cx="2047258" cy="2009495"/>
            <a:chOff x="4598036" y="0"/>
            <a:chExt cx="2047258" cy="2009495"/>
          </a:xfrm>
        </p:grpSpPr>
        <p:sp>
          <p:nvSpPr>
            <p:cNvPr id="62" name="TextBox 61"/>
            <p:cNvSpPr txBox="1"/>
            <p:nvPr/>
          </p:nvSpPr>
          <p:spPr>
            <a:xfrm>
              <a:off x="4598036" y="1486275"/>
              <a:ext cx="2047258" cy="523220"/>
            </a:xfrm>
            <a:prstGeom prst="rect">
              <a:avLst/>
            </a:prstGeom>
            <a:noFill/>
          </p:spPr>
          <p:txBody>
            <a:bodyPr wrap="square" rtlCol="0">
              <a:spAutoFit/>
            </a:bodyPr>
            <a:lstStyle/>
            <a:p>
              <a:pPr algn="ctr"/>
              <a:r>
                <a:rPr lang="en-US" sz="2800" b="1" spc="40">
                  <a:solidFill>
                    <a:srgbClr val="FFFFFF"/>
                  </a:solidFill>
                  <a:latin typeface="Raleway"/>
                  <a:ea typeface="Noto Serif" charset="0"/>
                  <a:cs typeface="Raleway"/>
                </a:rPr>
                <a:t>projects</a:t>
              </a:r>
            </a:p>
          </p:txBody>
        </p:sp>
        <p:sp>
          <p:nvSpPr>
            <p:cNvPr id="64" name="TextBox 63"/>
            <p:cNvSpPr txBox="1"/>
            <p:nvPr/>
          </p:nvSpPr>
          <p:spPr>
            <a:xfrm>
              <a:off x="4778533" y="629118"/>
              <a:ext cx="1663137" cy="1015663"/>
            </a:xfrm>
            <a:prstGeom prst="rect">
              <a:avLst/>
            </a:prstGeom>
            <a:noFill/>
          </p:spPr>
          <p:txBody>
            <a:bodyPr wrap="square" rtlCol="0">
              <a:spAutoFit/>
            </a:bodyPr>
            <a:lstStyle/>
            <a:p>
              <a:r>
                <a:rPr lang="en-US" sz="5800" b="1" spc="-150">
                  <a:solidFill>
                    <a:schemeClr val="bg1"/>
                  </a:solidFill>
                  <a:latin typeface="Raleway"/>
                  <a:ea typeface="Raleway SemiBold" charset="0"/>
                  <a:cs typeface="Raleway"/>
                </a:rPr>
                <a:t>300</a:t>
              </a:r>
            </a:p>
          </p:txBody>
        </p:sp>
        <p:sp>
          <p:nvSpPr>
            <p:cNvPr id="66" name="TextBox 65"/>
            <p:cNvSpPr txBox="1"/>
            <p:nvPr/>
          </p:nvSpPr>
          <p:spPr>
            <a:xfrm>
              <a:off x="5947146" y="0"/>
              <a:ext cx="543223" cy="1785104"/>
            </a:xfrm>
            <a:prstGeom prst="rect">
              <a:avLst/>
            </a:prstGeom>
            <a:noFill/>
          </p:spPr>
          <p:txBody>
            <a:bodyPr wrap="square" rtlCol="0">
              <a:spAutoFit/>
            </a:bodyPr>
            <a:lstStyle/>
            <a:p>
              <a:pPr algn="ctr"/>
              <a:r>
                <a:rPr lang="en-US" sz="11000" b="1" spc="-150">
                  <a:solidFill>
                    <a:schemeClr val="accent2"/>
                  </a:solidFill>
                  <a:latin typeface="Raleway"/>
                  <a:ea typeface="Raleway" charset="0"/>
                  <a:cs typeface="Raleway"/>
                </a:rPr>
                <a:t>+</a:t>
              </a:r>
            </a:p>
          </p:txBody>
        </p:sp>
      </p:grpSp>
      <p:grpSp>
        <p:nvGrpSpPr>
          <p:cNvPr id="18" name="Group 17"/>
          <p:cNvGrpSpPr/>
          <p:nvPr/>
        </p:nvGrpSpPr>
        <p:grpSpPr>
          <a:xfrm>
            <a:off x="6249860" y="3642056"/>
            <a:ext cx="2118961" cy="2007185"/>
            <a:chOff x="2312468" y="2310"/>
            <a:chExt cx="2118961" cy="2007185"/>
          </a:xfrm>
        </p:grpSpPr>
        <p:sp>
          <p:nvSpPr>
            <p:cNvPr id="61" name="TextBox 60"/>
            <p:cNvSpPr txBox="1"/>
            <p:nvPr/>
          </p:nvSpPr>
          <p:spPr>
            <a:xfrm>
              <a:off x="2351968" y="1486275"/>
              <a:ext cx="2079461" cy="523220"/>
            </a:xfrm>
            <a:prstGeom prst="rect">
              <a:avLst/>
            </a:prstGeom>
            <a:noFill/>
          </p:spPr>
          <p:txBody>
            <a:bodyPr wrap="square" rtlCol="0">
              <a:spAutoFit/>
            </a:bodyPr>
            <a:lstStyle/>
            <a:p>
              <a:pPr algn="ctr"/>
              <a:r>
                <a:rPr lang="en-US" sz="2800" b="1" spc="40">
                  <a:solidFill>
                    <a:srgbClr val="FFFFFF"/>
                  </a:solidFill>
                  <a:latin typeface="Raleway"/>
                  <a:ea typeface="Noto Serif" charset="0"/>
                  <a:cs typeface="Raleway"/>
                </a:rPr>
                <a:t>people</a:t>
              </a:r>
            </a:p>
          </p:txBody>
        </p:sp>
        <p:sp>
          <p:nvSpPr>
            <p:cNvPr id="63" name="TextBox 62"/>
            <p:cNvSpPr txBox="1"/>
            <p:nvPr/>
          </p:nvSpPr>
          <p:spPr>
            <a:xfrm>
              <a:off x="2312468" y="629118"/>
              <a:ext cx="2091776" cy="1015663"/>
            </a:xfrm>
            <a:prstGeom prst="rect">
              <a:avLst/>
            </a:prstGeom>
            <a:noFill/>
          </p:spPr>
          <p:txBody>
            <a:bodyPr wrap="square" rtlCol="0">
              <a:spAutoFit/>
            </a:bodyPr>
            <a:lstStyle/>
            <a:p>
              <a:pPr algn="ctr"/>
              <a:r>
                <a:rPr lang="en-US" sz="5800" b="1" spc="-150">
                  <a:solidFill>
                    <a:schemeClr val="bg1"/>
                  </a:solidFill>
                  <a:latin typeface="Raleway"/>
                  <a:ea typeface="Raleway SemiBold" charset="0"/>
                  <a:cs typeface="Raleway"/>
                </a:rPr>
                <a:t>100</a:t>
              </a:r>
            </a:p>
          </p:txBody>
        </p:sp>
        <p:sp>
          <p:nvSpPr>
            <p:cNvPr id="67" name="TextBox 66"/>
            <p:cNvSpPr txBox="1"/>
            <p:nvPr/>
          </p:nvSpPr>
          <p:spPr>
            <a:xfrm>
              <a:off x="3788291" y="2310"/>
              <a:ext cx="543223" cy="1785104"/>
            </a:xfrm>
            <a:prstGeom prst="rect">
              <a:avLst/>
            </a:prstGeom>
            <a:noFill/>
          </p:spPr>
          <p:txBody>
            <a:bodyPr wrap="square" rtlCol="0">
              <a:spAutoFit/>
            </a:bodyPr>
            <a:lstStyle/>
            <a:p>
              <a:pPr algn="ctr"/>
              <a:r>
                <a:rPr lang="en-US" sz="11000" b="1" spc="-150">
                  <a:solidFill>
                    <a:schemeClr val="accent2"/>
                  </a:solidFill>
                  <a:latin typeface="Raleway"/>
                  <a:ea typeface="Raleway" charset="0"/>
                  <a:cs typeface="Raleway"/>
                </a:rPr>
                <a:t>+</a:t>
              </a:r>
            </a:p>
          </p:txBody>
        </p:sp>
      </p:grpSp>
      <p:grpSp>
        <p:nvGrpSpPr>
          <p:cNvPr id="74" name="Group 73"/>
          <p:cNvGrpSpPr/>
          <p:nvPr/>
        </p:nvGrpSpPr>
        <p:grpSpPr>
          <a:xfrm>
            <a:off x="9165811" y="3639745"/>
            <a:ext cx="2320895" cy="2440382"/>
            <a:chOff x="4511797" y="0"/>
            <a:chExt cx="2320895" cy="2440382"/>
          </a:xfrm>
        </p:grpSpPr>
        <p:sp>
          <p:nvSpPr>
            <p:cNvPr id="75" name="TextBox 74"/>
            <p:cNvSpPr txBox="1"/>
            <p:nvPr/>
          </p:nvSpPr>
          <p:spPr>
            <a:xfrm>
              <a:off x="4511797" y="1486275"/>
              <a:ext cx="2320895" cy="954107"/>
            </a:xfrm>
            <a:prstGeom prst="rect">
              <a:avLst/>
            </a:prstGeom>
            <a:noFill/>
          </p:spPr>
          <p:txBody>
            <a:bodyPr wrap="square" rtlCol="0">
              <a:spAutoFit/>
            </a:bodyPr>
            <a:lstStyle/>
            <a:p>
              <a:pPr algn="ctr"/>
              <a:r>
                <a:rPr lang="en-US" sz="2800" b="1" spc="40">
                  <a:solidFill>
                    <a:srgbClr val="FFFFFF"/>
                  </a:solidFill>
                  <a:latin typeface="Raleway"/>
                  <a:ea typeface="Noto Serif" charset="0"/>
                  <a:cs typeface="Raleway"/>
                </a:rPr>
                <a:t>systems modernized</a:t>
              </a:r>
            </a:p>
          </p:txBody>
        </p:sp>
        <p:sp>
          <p:nvSpPr>
            <p:cNvPr id="76" name="TextBox 75"/>
            <p:cNvSpPr txBox="1"/>
            <p:nvPr/>
          </p:nvSpPr>
          <p:spPr>
            <a:xfrm>
              <a:off x="4836921" y="629118"/>
              <a:ext cx="1663137" cy="1015663"/>
            </a:xfrm>
            <a:prstGeom prst="rect">
              <a:avLst/>
            </a:prstGeom>
            <a:noFill/>
          </p:spPr>
          <p:txBody>
            <a:bodyPr wrap="square" rtlCol="0">
              <a:spAutoFit/>
            </a:bodyPr>
            <a:lstStyle/>
            <a:p>
              <a:pPr algn="ctr"/>
              <a:r>
                <a:rPr lang="en-US" sz="5800" b="1" spc="-150">
                  <a:solidFill>
                    <a:schemeClr val="bg1"/>
                  </a:solidFill>
                  <a:latin typeface="Raleway"/>
                  <a:ea typeface="Raleway SemiBold" charset="0"/>
                  <a:cs typeface="Raleway"/>
                </a:rPr>
                <a:t>40</a:t>
              </a:r>
            </a:p>
          </p:txBody>
        </p:sp>
        <p:sp>
          <p:nvSpPr>
            <p:cNvPr id="77" name="TextBox 76"/>
            <p:cNvSpPr txBox="1"/>
            <p:nvPr/>
          </p:nvSpPr>
          <p:spPr>
            <a:xfrm>
              <a:off x="5947146" y="0"/>
              <a:ext cx="543223" cy="1785104"/>
            </a:xfrm>
            <a:prstGeom prst="rect">
              <a:avLst/>
            </a:prstGeom>
            <a:noFill/>
          </p:spPr>
          <p:txBody>
            <a:bodyPr wrap="square" rtlCol="0">
              <a:spAutoFit/>
            </a:bodyPr>
            <a:lstStyle/>
            <a:p>
              <a:pPr algn="ctr"/>
              <a:r>
                <a:rPr lang="en-US" sz="11000" b="1" spc="-150">
                  <a:solidFill>
                    <a:schemeClr val="accent2"/>
                  </a:solidFill>
                  <a:latin typeface="Raleway"/>
                  <a:ea typeface="Raleway" charset="0"/>
                  <a:cs typeface="Raleway"/>
                </a:rPr>
                <a:t>+</a:t>
              </a:r>
            </a:p>
          </p:txBody>
        </p:sp>
      </p:grpSp>
    </p:spTree>
    <p:extLst>
      <p:ext uri="{BB962C8B-B14F-4D97-AF65-F5344CB8AC3E}">
        <p14:creationId xmlns:p14="http://schemas.microsoft.com/office/powerpoint/2010/main" val="228070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500"/>
                                        <p:tgtEl>
                                          <p:spTgt spid="47"/>
                                        </p:tgtEl>
                                      </p:cBhvr>
                                    </p:animEffect>
                                  </p:childTnLst>
                                </p:cTn>
                              </p:par>
                              <p:par>
                                <p:cTn id="35" presetID="10" presetClass="entr" presetSubtype="0" fill="hold"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par>
                                <p:cTn id="38" presetID="10" presetClass="entr" presetSubtype="0" fill="hold"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500"/>
                                        <p:tgtEl>
                                          <p:spTgt spid="3"/>
                                        </p:tgtEl>
                                      </p:cBhvr>
                                    </p:animEffect>
                                  </p:childTnLst>
                                </p:cTn>
                              </p:par>
                              <p:par>
                                <p:cTn id="41" presetID="10" presetClass="entr" presetSubtype="0" fill="hold" nodeType="with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500"/>
                                        <p:tgtEl>
                                          <p:spTgt spid="4"/>
                                        </p:tgtEl>
                                      </p:cBhvr>
                                    </p:animEffect>
                                  </p:childTnLst>
                                </p:cTn>
                              </p:par>
                              <p:par>
                                <p:cTn id="44" presetID="10" presetClass="entr" presetSubtype="0" fill="hold" nodeType="with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fade">
                                      <p:cBhvr>
                                        <p:cTn id="46" dur="500"/>
                                        <p:tgtEl>
                                          <p:spTgt spid="2"/>
                                        </p:tgtEl>
                                      </p:cBhvr>
                                    </p:animEffect>
                                  </p:childTnLst>
                                </p:cTn>
                              </p:par>
                              <p:par>
                                <p:cTn id="47" presetID="10" presetClass="entr" presetSubtype="0" fill="hold" nodeType="with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fade">
                                      <p:cBhvr>
                                        <p:cTn id="49" dur="500"/>
                                        <p:tgtEl>
                                          <p:spTgt spid="4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500"/>
                                        <p:tgtEl>
                                          <p:spTgt spid="4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2"/>
                                        </p:tgtEl>
                                        <p:attrNameLst>
                                          <p:attrName>style.visibility</p:attrName>
                                        </p:attrNameLst>
                                      </p:cBhvr>
                                      <p:to>
                                        <p:strVal val="visible"/>
                                      </p:to>
                                    </p:set>
                                    <p:animEffect transition="in" filter="fade">
                                      <p:cBhvr>
                                        <p:cTn id="55" dur="500"/>
                                        <p:tgtEl>
                                          <p:spTgt spid="72"/>
                                        </p:tgtEl>
                                      </p:cBhvr>
                                    </p:animEffect>
                                  </p:childTnLst>
                                </p:cTn>
                              </p:par>
                              <p:par>
                                <p:cTn id="56" presetID="10" presetClass="entr" presetSubtype="0" fill="hold"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3"/>
                                        </p:tgtEl>
                                        <p:attrNameLst>
                                          <p:attrName>style.visibility</p:attrName>
                                        </p:attrNameLst>
                                      </p:cBhvr>
                                      <p:to>
                                        <p:strVal val="visible"/>
                                      </p:to>
                                    </p:set>
                                    <p:animEffect transition="in" filter="fade">
                                      <p:cBhvr>
                                        <p:cTn id="61" dur="500"/>
                                        <p:tgtEl>
                                          <p:spTgt spid="73"/>
                                        </p:tgtEl>
                                      </p:cBhvr>
                                    </p:animEffect>
                                  </p:childTnLst>
                                </p:cTn>
                              </p:par>
                              <p:par>
                                <p:cTn id="62" presetID="10" presetClass="entr" presetSubtype="0" fill="hold"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500"/>
                                        <p:tgtEl>
                                          <p:spTgt spid="2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68"/>
                                        </p:tgtEl>
                                        <p:attrNameLst>
                                          <p:attrName>style.visibility</p:attrName>
                                        </p:attrNameLst>
                                      </p:cBhvr>
                                      <p:to>
                                        <p:strVal val="visible"/>
                                      </p:to>
                                    </p:set>
                                    <p:animEffect transition="in" filter="fade">
                                      <p:cBhvr>
                                        <p:cTn id="67" dur="500"/>
                                        <p:tgtEl>
                                          <p:spTgt spid="68"/>
                                        </p:tgtEl>
                                      </p:cBhvr>
                                    </p:animEffect>
                                  </p:childTnLst>
                                </p:cTn>
                              </p:par>
                              <p:par>
                                <p:cTn id="68" presetID="10" presetClass="entr" presetSubtype="0" fill="hold" nodeType="with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fade">
                                      <p:cBhvr>
                                        <p:cTn id="70" dur="500"/>
                                        <p:tgtEl>
                                          <p:spTgt spid="1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9"/>
                                        </p:tgtEl>
                                        <p:attrNameLst>
                                          <p:attrName>style.visibility</p:attrName>
                                        </p:attrNameLst>
                                      </p:cBhvr>
                                      <p:to>
                                        <p:strVal val="visible"/>
                                      </p:to>
                                    </p:set>
                                    <p:animEffect transition="in" filter="fade">
                                      <p:cBhvr>
                                        <p:cTn id="73" dur="500"/>
                                        <p:tgtEl>
                                          <p:spTgt spid="69"/>
                                        </p:tgtEl>
                                      </p:cBhvr>
                                    </p:animEffect>
                                  </p:childTnLst>
                                </p:cTn>
                              </p:par>
                              <p:par>
                                <p:cTn id="74" presetID="10" presetClass="entr" presetSubtype="0" fill="hold" nodeType="withEffect">
                                  <p:stCondLst>
                                    <p:cond delay="0"/>
                                  </p:stCondLst>
                                  <p:childTnLst>
                                    <p:set>
                                      <p:cBhvr>
                                        <p:cTn id="75" dur="1" fill="hold">
                                          <p:stCondLst>
                                            <p:cond delay="0"/>
                                          </p:stCondLst>
                                        </p:cTn>
                                        <p:tgtEl>
                                          <p:spTgt spid="74"/>
                                        </p:tgtEl>
                                        <p:attrNameLst>
                                          <p:attrName>style.visibility</p:attrName>
                                        </p:attrNameLst>
                                      </p:cBhvr>
                                      <p:to>
                                        <p:strVal val="visible"/>
                                      </p:to>
                                    </p:set>
                                    <p:animEffect transition="in" filter="fade">
                                      <p:cBhvr>
                                        <p:cTn id="76"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2" grpId="0" animBg="1"/>
      <p:bldP spid="73" grpId="0" animBg="1"/>
      <p:bldP spid="29" grpId="0"/>
      <p:bldP spid="47" grpId="0"/>
      <p:bldP spid="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867685" y="6522580"/>
            <a:ext cx="81871" cy="126000"/>
          </a:xfrm>
          <a:prstGeom prst="rect">
            <a:avLst/>
          </a:prstGeom>
        </p:spPr>
      </p:pic>
      <p:sp>
        <p:nvSpPr>
          <p:cNvPr id="55" name="Rectangle 54"/>
          <p:cNvSpPr/>
          <p:nvPr/>
        </p:nvSpPr>
        <p:spPr>
          <a:xfrm>
            <a:off x="0" y="-1"/>
            <a:ext cx="12192000" cy="121828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Title 4"/>
          <p:cNvSpPr txBox="1">
            <a:spLocks/>
          </p:cNvSpPr>
          <p:nvPr/>
        </p:nvSpPr>
        <p:spPr>
          <a:xfrm>
            <a:off x="554899" y="0"/>
            <a:ext cx="11271425" cy="1205801"/>
          </a:xfrm>
          <a:prstGeom prst="rect">
            <a:avLst/>
          </a:prstGeom>
        </p:spPr>
        <p:txBody>
          <a:bodyPr anchor="ctr" anchorCtr="0"/>
          <a:lstStyle>
            <a:lvl1pPr algn="ctr" defTabSz="609585" rtl="0" eaLnBrk="1" latinLnBrk="0" hangingPunct="1">
              <a:spcBef>
                <a:spcPct val="0"/>
              </a:spcBef>
              <a:buNone/>
              <a:defRPr sz="5867" kern="1200">
                <a:solidFill>
                  <a:schemeClr val="tx1"/>
                </a:solidFill>
                <a:latin typeface="+mj-lt"/>
                <a:ea typeface="+mj-ea"/>
                <a:cs typeface="+mj-cs"/>
              </a:defRPr>
            </a:lvl1pPr>
          </a:lstStyle>
          <a:p>
            <a:pPr algn="l">
              <a:lnSpc>
                <a:spcPct val="90000"/>
              </a:lnSpc>
              <a:spcBef>
                <a:spcPts val="0"/>
              </a:spcBef>
            </a:pPr>
            <a:r>
              <a:rPr lang="en-US" sz="4400" b="1">
                <a:solidFill>
                  <a:schemeClr val="bg1"/>
                </a:solidFill>
                <a:latin typeface="Raleway ExtraBold" charset="0"/>
                <a:ea typeface="Raleway ExtraBold" charset="0"/>
                <a:cs typeface="Raleway ExtraBold" charset="0"/>
              </a:rPr>
              <a:t>Digital Transformation Journeys</a:t>
            </a:r>
          </a:p>
        </p:txBody>
      </p:sp>
      <p:pic>
        <p:nvPicPr>
          <p:cNvPr id="48" name="Picture 47"/>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8101175" y="1387450"/>
            <a:ext cx="755562" cy="675598"/>
          </a:xfrm>
          <a:prstGeom prst="rect">
            <a:avLst/>
          </a:prstGeom>
        </p:spPr>
      </p:pic>
      <p:pic>
        <p:nvPicPr>
          <p:cNvPr id="53" name="Picture 52"/>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822065" y="1560925"/>
            <a:ext cx="829599" cy="328649"/>
          </a:xfrm>
          <a:prstGeom prst="rect">
            <a:avLst/>
          </a:prstGeom>
        </p:spPr>
      </p:pic>
      <p:pic>
        <p:nvPicPr>
          <p:cNvPr id="54" name="Picture 53"/>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2872250" y="2480715"/>
            <a:ext cx="1573349" cy="599274"/>
          </a:xfrm>
          <a:prstGeom prst="rect">
            <a:avLst/>
          </a:prstGeom>
        </p:spPr>
      </p:pic>
      <p:pic>
        <p:nvPicPr>
          <p:cNvPr id="57" name="Picture 56"/>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259453" y="1603027"/>
            <a:ext cx="1646791" cy="244445"/>
          </a:xfrm>
          <a:prstGeom prst="rect">
            <a:avLst/>
          </a:prstGeom>
        </p:spPr>
      </p:pic>
      <p:pic>
        <p:nvPicPr>
          <p:cNvPr id="58" name="Picture 57"/>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5530238" y="4835395"/>
            <a:ext cx="1253148" cy="452945"/>
          </a:xfrm>
          <a:prstGeom prst="rect">
            <a:avLst/>
          </a:prstGeom>
        </p:spPr>
      </p:pic>
      <p:pic>
        <p:nvPicPr>
          <p:cNvPr id="59" name="Picture 58"/>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3016676" y="1574300"/>
            <a:ext cx="1217927" cy="392621"/>
          </a:xfrm>
          <a:prstGeom prst="rect">
            <a:avLst/>
          </a:prstGeom>
        </p:spPr>
      </p:pic>
      <p:pic>
        <p:nvPicPr>
          <p:cNvPr id="60" name="Picture 59"/>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511880" y="4898021"/>
            <a:ext cx="1449969" cy="327693"/>
          </a:xfrm>
          <a:prstGeom prst="rect">
            <a:avLst/>
          </a:prstGeom>
        </p:spPr>
      </p:pic>
      <p:pic>
        <p:nvPicPr>
          <p:cNvPr id="61" name="Picture 60"/>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2824294" y="4917399"/>
            <a:ext cx="1616719" cy="288936"/>
          </a:xfrm>
          <a:prstGeom prst="rect">
            <a:avLst/>
          </a:prstGeom>
        </p:spPr>
      </p:pic>
      <p:pic>
        <p:nvPicPr>
          <p:cNvPr id="62" name="Picture 61"/>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3166191" y="3687570"/>
            <a:ext cx="1028689" cy="482768"/>
          </a:xfrm>
          <a:prstGeom prst="rect">
            <a:avLst/>
          </a:prstGeom>
        </p:spPr>
      </p:pic>
      <p:pic>
        <p:nvPicPr>
          <p:cNvPr id="63" name="Picture 62"/>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7917964" y="4980906"/>
            <a:ext cx="1421905" cy="298004"/>
          </a:xfrm>
          <a:prstGeom prst="rect">
            <a:avLst/>
          </a:prstGeom>
        </p:spPr>
      </p:pic>
      <p:pic>
        <p:nvPicPr>
          <p:cNvPr id="64" name="Picture 63"/>
          <p:cNvPicPr>
            <a:picLocks noChangeAspect="1"/>
          </p:cNvPicPr>
          <p:nvPr/>
        </p:nvPicPr>
        <p:blipFill rotWithShape="1">
          <a:blip r:embed="rId14" cstate="print">
            <a:extLst>
              <a:ext uri="{28A0092B-C50C-407E-A947-70E740481C1C}">
                <a14:useLocalDpi xmlns:a14="http://schemas.microsoft.com/office/drawing/2010/main"/>
              </a:ext>
            </a:extLst>
          </a:blip>
          <a:srcRect/>
          <a:stretch/>
        </p:blipFill>
        <p:spPr>
          <a:xfrm>
            <a:off x="703346" y="2572757"/>
            <a:ext cx="1067036" cy="415190"/>
          </a:xfrm>
          <a:prstGeom prst="rect">
            <a:avLst/>
          </a:prstGeom>
        </p:spPr>
      </p:pic>
      <p:pic>
        <p:nvPicPr>
          <p:cNvPr id="67" name="Picture 66"/>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604063" y="3662122"/>
            <a:ext cx="1265602" cy="533665"/>
          </a:xfrm>
          <a:prstGeom prst="rect">
            <a:avLst/>
          </a:prstGeom>
        </p:spPr>
      </p:pic>
      <p:pic>
        <p:nvPicPr>
          <p:cNvPr id="73" name="Picture 72"/>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466276" y="5983807"/>
            <a:ext cx="1541177" cy="308235"/>
          </a:xfrm>
          <a:prstGeom prst="rect">
            <a:avLst/>
          </a:prstGeom>
        </p:spPr>
      </p:pic>
      <p:pic>
        <p:nvPicPr>
          <p:cNvPr id="92" name="Picture 91"/>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3160204" y="5920834"/>
            <a:ext cx="986156" cy="430845"/>
          </a:xfrm>
          <a:prstGeom prst="rect">
            <a:avLst/>
          </a:prstGeom>
        </p:spPr>
      </p:pic>
      <p:pic>
        <p:nvPicPr>
          <p:cNvPr id="2" name="Picture 1"/>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5547467" y="2406919"/>
            <a:ext cx="1147121" cy="746866"/>
          </a:xfrm>
          <a:prstGeom prst="rect">
            <a:avLst/>
          </a:prstGeom>
        </p:spPr>
      </p:pic>
      <p:pic>
        <p:nvPicPr>
          <p:cNvPr id="6" name="Picture 5"/>
          <p:cNvPicPr>
            <a:picLocks noChangeAspect="1"/>
          </p:cNvPicPr>
          <p:nvPr/>
        </p:nvPicPr>
        <p:blipFill>
          <a:blip r:embed="rId19"/>
          <a:stretch>
            <a:fillRect/>
          </a:stretch>
        </p:blipFill>
        <p:spPr>
          <a:xfrm>
            <a:off x="5371450" y="5898758"/>
            <a:ext cx="1715552" cy="497510"/>
          </a:xfrm>
          <a:prstGeom prst="rect">
            <a:avLst/>
          </a:prstGeom>
        </p:spPr>
      </p:pic>
      <p:pic>
        <p:nvPicPr>
          <p:cNvPr id="7" name="Picture 6"/>
          <p:cNvPicPr>
            <a:picLocks noChangeAspect="1"/>
          </p:cNvPicPr>
          <p:nvPr/>
        </p:nvPicPr>
        <p:blipFill>
          <a:blip r:embed="rId20" cstate="print">
            <a:extLst>
              <a:ext uri="{28A0092B-C50C-407E-A947-70E740481C1C}">
                <a14:useLocalDpi xmlns:a14="http://schemas.microsoft.com/office/drawing/2010/main"/>
              </a:ext>
            </a:extLst>
          </a:blip>
          <a:stretch>
            <a:fillRect/>
          </a:stretch>
        </p:blipFill>
        <p:spPr>
          <a:xfrm>
            <a:off x="7796456" y="2642027"/>
            <a:ext cx="1448177" cy="276650"/>
          </a:xfrm>
          <a:prstGeom prst="rect">
            <a:avLst/>
          </a:prstGeom>
        </p:spPr>
      </p:pic>
      <p:pic>
        <p:nvPicPr>
          <p:cNvPr id="8" name="Picture 7"/>
          <p:cNvPicPr>
            <a:picLocks noChangeAspect="1"/>
          </p:cNvPicPr>
          <p:nvPr/>
        </p:nvPicPr>
        <p:blipFill>
          <a:blip r:embed="rId21" cstate="print">
            <a:extLst>
              <a:ext uri="{28A0092B-C50C-407E-A947-70E740481C1C}">
                <a14:useLocalDpi xmlns:a14="http://schemas.microsoft.com/office/drawing/2010/main"/>
              </a:ext>
            </a:extLst>
          </a:blip>
          <a:stretch>
            <a:fillRect/>
          </a:stretch>
        </p:blipFill>
        <p:spPr>
          <a:xfrm>
            <a:off x="10174508" y="3708977"/>
            <a:ext cx="1323917" cy="485317"/>
          </a:xfrm>
          <a:prstGeom prst="rect">
            <a:avLst/>
          </a:prstGeom>
        </p:spPr>
      </p:pic>
      <p:pic>
        <p:nvPicPr>
          <p:cNvPr id="10" name="Picture 9"/>
          <p:cNvPicPr>
            <a:picLocks noChangeAspect="1"/>
          </p:cNvPicPr>
          <p:nvPr/>
        </p:nvPicPr>
        <p:blipFill>
          <a:blip r:embed="rId22" cstate="print">
            <a:extLst>
              <a:ext uri="{28A0092B-C50C-407E-A947-70E740481C1C}">
                <a14:useLocalDpi xmlns:a14="http://schemas.microsoft.com/office/drawing/2010/main"/>
              </a:ext>
            </a:extLst>
          </a:blip>
          <a:stretch>
            <a:fillRect/>
          </a:stretch>
        </p:blipFill>
        <p:spPr>
          <a:xfrm>
            <a:off x="8224474" y="3655944"/>
            <a:ext cx="596814" cy="546021"/>
          </a:xfrm>
          <a:prstGeom prst="rect">
            <a:avLst/>
          </a:prstGeom>
        </p:spPr>
      </p:pic>
      <p:pic>
        <p:nvPicPr>
          <p:cNvPr id="11" name="Picture 10"/>
          <p:cNvPicPr>
            <a:picLocks noChangeAspect="1"/>
          </p:cNvPicPr>
          <p:nvPr/>
        </p:nvPicPr>
        <p:blipFill>
          <a:blip r:embed="rId23" cstate="print">
            <a:extLst>
              <a:ext uri="{28A0092B-C50C-407E-A947-70E740481C1C}">
                <a14:useLocalDpi xmlns:a14="http://schemas.microsoft.com/office/drawing/2010/main"/>
              </a:ext>
            </a:extLst>
          </a:blip>
          <a:stretch>
            <a:fillRect/>
          </a:stretch>
        </p:blipFill>
        <p:spPr>
          <a:xfrm>
            <a:off x="10293026" y="4871108"/>
            <a:ext cx="972823" cy="336159"/>
          </a:xfrm>
          <a:prstGeom prst="rect">
            <a:avLst/>
          </a:prstGeom>
        </p:spPr>
      </p:pic>
      <p:pic>
        <p:nvPicPr>
          <p:cNvPr id="12" name="Picture 11"/>
          <p:cNvPicPr>
            <a:picLocks noChangeAspect="1"/>
          </p:cNvPicPr>
          <p:nvPr/>
        </p:nvPicPr>
        <p:blipFill>
          <a:blip r:embed="rId24" cstate="print">
            <a:extLst>
              <a:ext uri="{28A0092B-C50C-407E-A947-70E740481C1C}">
                <a14:useLocalDpi xmlns:a14="http://schemas.microsoft.com/office/drawing/2010/main"/>
              </a:ext>
            </a:extLst>
          </a:blip>
          <a:stretch>
            <a:fillRect/>
          </a:stretch>
        </p:blipFill>
        <p:spPr>
          <a:xfrm>
            <a:off x="10051668" y="1543345"/>
            <a:ext cx="1514769" cy="363809"/>
          </a:xfrm>
          <a:prstGeom prst="rect">
            <a:avLst/>
          </a:prstGeom>
        </p:spPr>
      </p:pic>
      <p:pic>
        <p:nvPicPr>
          <p:cNvPr id="14" name="Picture 13"/>
          <p:cNvPicPr>
            <a:picLocks noChangeAspect="1"/>
          </p:cNvPicPr>
          <p:nvPr/>
        </p:nvPicPr>
        <p:blipFill rotWithShape="1">
          <a:blip r:embed="rId25" cstate="print">
            <a:extLst>
              <a:ext uri="{28A0092B-C50C-407E-A947-70E740481C1C}">
                <a14:useLocalDpi xmlns:a14="http://schemas.microsoft.com/office/drawing/2010/main"/>
              </a:ext>
            </a:extLst>
          </a:blip>
          <a:srcRect/>
          <a:stretch/>
        </p:blipFill>
        <p:spPr>
          <a:xfrm>
            <a:off x="5718186" y="3783560"/>
            <a:ext cx="914951" cy="290788"/>
          </a:xfrm>
          <a:prstGeom prst="rect">
            <a:avLst/>
          </a:prstGeom>
        </p:spPr>
      </p:pic>
      <p:pic>
        <p:nvPicPr>
          <p:cNvPr id="15" name="Picture 14"/>
          <p:cNvPicPr>
            <a:picLocks noChangeAspect="1"/>
          </p:cNvPicPr>
          <p:nvPr/>
        </p:nvPicPr>
        <p:blipFill>
          <a:blip r:embed="rId26" cstate="print">
            <a:extLst>
              <a:ext uri="{28A0092B-C50C-407E-A947-70E740481C1C}">
                <a14:useLocalDpi xmlns:a14="http://schemas.microsoft.com/office/drawing/2010/main"/>
              </a:ext>
            </a:extLst>
          </a:blip>
          <a:stretch>
            <a:fillRect/>
          </a:stretch>
        </p:blipFill>
        <p:spPr>
          <a:xfrm>
            <a:off x="10346500" y="2605180"/>
            <a:ext cx="815086" cy="350344"/>
          </a:xfrm>
          <a:prstGeom prst="rect">
            <a:avLst/>
          </a:prstGeom>
        </p:spPr>
      </p:pic>
      <p:pic>
        <p:nvPicPr>
          <p:cNvPr id="3" name="Picture 2" descr="orkestra logo black.png"/>
          <p:cNvPicPr>
            <a:picLocks noChangeAspect="1"/>
          </p:cNvPicPr>
          <p:nvPr/>
        </p:nvPicPr>
        <p:blipFill>
          <a:blip r:embed="rId27">
            <a:extLst>
              <a:ext uri="{28A0092B-C50C-407E-A947-70E740481C1C}">
                <a14:useLocalDpi xmlns:a14="http://schemas.microsoft.com/office/drawing/2010/main"/>
              </a:ext>
            </a:extLst>
          </a:blip>
          <a:stretch>
            <a:fillRect/>
          </a:stretch>
        </p:blipFill>
        <p:spPr>
          <a:xfrm>
            <a:off x="7606631" y="5982805"/>
            <a:ext cx="1834814" cy="286984"/>
          </a:xfrm>
          <a:prstGeom prst="rect">
            <a:avLst/>
          </a:prstGeom>
        </p:spPr>
      </p:pic>
      <p:pic>
        <p:nvPicPr>
          <p:cNvPr id="4" name="Picture 3"/>
          <p:cNvPicPr>
            <a:picLocks noChangeAspect="1"/>
          </p:cNvPicPr>
          <p:nvPr/>
        </p:nvPicPr>
        <p:blipFill>
          <a:blip r:embed="rId28" cstate="print">
            <a:extLst>
              <a:ext uri="{28A0092B-C50C-407E-A947-70E740481C1C}">
                <a14:useLocalDpi xmlns:a14="http://schemas.microsoft.com/office/drawing/2010/main"/>
              </a:ext>
            </a:extLst>
          </a:blip>
          <a:stretch>
            <a:fillRect/>
          </a:stretch>
        </p:blipFill>
        <p:spPr>
          <a:xfrm>
            <a:off x="10512154" y="5788440"/>
            <a:ext cx="586352" cy="524093"/>
          </a:xfrm>
          <a:prstGeom prst="rect">
            <a:avLst/>
          </a:prstGeom>
        </p:spPr>
      </p:pic>
      <p:pic>
        <p:nvPicPr>
          <p:cNvPr id="33" name="Picture 32"/>
          <p:cNvPicPr>
            <a:picLocks noChangeAspect="1"/>
          </p:cNvPicPr>
          <p:nvPr/>
        </p:nvPicPr>
        <p:blipFill>
          <a:blip r:embed="rId29" cstate="print">
            <a:extLst>
              <a:ext uri="{28A0092B-C50C-407E-A947-70E740481C1C}">
                <a14:useLocalDpi xmlns:a14="http://schemas.microsoft.com/office/drawing/2010/main"/>
              </a:ext>
            </a:extLst>
          </a:blip>
          <a:stretch>
            <a:fillRect/>
          </a:stretch>
        </p:blipFill>
        <p:spPr>
          <a:xfrm>
            <a:off x="10867172" y="6521663"/>
            <a:ext cx="957658" cy="126459"/>
          </a:xfrm>
          <a:prstGeom prst="rect">
            <a:avLst/>
          </a:prstGeom>
        </p:spPr>
      </p:pic>
    </p:spTree>
    <p:extLst>
      <p:ext uri="{BB962C8B-B14F-4D97-AF65-F5344CB8AC3E}">
        <p14:creationId xmlns:p14="http://schemas.microsoft.com/office/powerpoint/2010/main" val="1749822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par>
                                <p:cTn id="11" presetID="10" presetClass="entr" presetSubtype="0" fill="hold" nodeType="withEffect">
                                  <p:stCondLst>
                                    <p:cond delay="0"/>
                                  </p:stCondLst>
                                  <p:childTnLst>
                                    <p:set>
                                      <p:cBhvr>
                                        <p:cTn id="12" dur="1" fill="hold">
                                          <p:stCondLst>
                                            <p:cond delay="0"/>
                                          </p:stCondLst>
                                        </p:cTn>
                                        <p:tgtEl>
                                          <p:spTgt spid="64"/>
                                        </p:tgtEl>
                                        <p:attrNameLst>
                                          <p:attrName>style.visibility</p:attrName>
                                        </p:attrNameLst>
                                      </p:cBhvr>
                                      <p:to>
                                        <p:strVal val="visible"/>
                                      </p:to>
                                    </p:set>
                                    <p:animEffect transition="in" filter="fade">
                                      <p:cBhvr>
                                        <p:cTn id="13" dur="500"/>
                                        <p:tgtEl>
                                          <p:spTgt spid="64"/>
                                        </p:tgtEl>
                                      </p:cBhvr>
                                    </p:animEffect>
                                  </p:childTnLst>
                                </p:cTn>
                              </p:par>
                              <p:par>
                                <p:cTn id="14" presetID="10" presetClass="entr" presetSubtype="0" fill="hold" nodeType="with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fade">
                                      <p:cBhvr>
                                        <p:cTn id="16" dur="500"/>
                                        <p:tgtEl>
                                          <p:spTgt spid="67"/>
                                        </p:tgtEl>
                                      </p:cBhvr>
                                    </p:animEffect>
                                  </p:childTnLst>
                                </p:cTn>
                              </p:par>
                              <p:par>
                                <p:cTn id="17" presetID="10" presetClass="entr" presetSubtype="0" fill="hold" nodeType="with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fade">
                                      <p:cBhvr>
                                        <p:cTn id="19" dur="500"/>
                                        <p:tgtEl>
                                          <p:spTgt spid="73"/>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par>
                                <p:cTn id="24" presetID="10" presetClass="entr" presetSubtype="0" fill="hold" nodeType="withEffect">
                                  <p:stCondLst>
                                    <p:cond delay="0"/>
                                  </p:stCondLst>
                                  <p:childTnLst>
                                    <p:set>
                                      <p:cBhvr>
                                        <p:cTn id="25" dur="1" fill="hold">
                                          <p:stCondLst>
                                            <p:cond delay="0"/>
                                          </p:stCondLst>
                                        </p:cTn>
                                        <p:tgtEl>
                                          <p:spTgt spid="59"/>
                                        </p:tgtEl>
                                        <p:attrNameLst>
                                          <p:attrName>style.visibility</p:attrName>
                                        </p:attrNameLst>
                                      </p:cBhvr>
                                      <p:to>
                                        <p:strVal val="visible"/>
                                      </p:to>
                                    </p:set>
                                    <p:animEffect transition="in" filter="fade">
                                      <p:cBhvr>
                                        <p:cTn id="26" dur="500"/>
                                        <p:tgtEl>
                                          <p:spTgt spid="59"/>
                                        </p:tgtEl>
                                      </p:cBhvr>
                                    </p:animEffect>
                                  </p:childTnLst>
                                </p:cTn>
                              </p:par>
                              <p:par>
                                <p:cTn id="27" presetID="10" presetClass="entr" presetSubtype="0" fill="hold" nodeType="with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fade">
                                      <p:cBhvr>
                                        <p:cTn id="29" dur="500"/>
                                        <p:tgtEl>
                                          <p:spTgt spid="61"/>
                                        </p:tgtEl>
                                      </p:cBhvr>
                                    </p:animEffect>
                                  </p:childTnLst>
                                </p:cTn>
                              </p:par>
                              <p:par>
                                <p:cTn id="30" presetID="10" presetClass="entr" presetSubtype="0" fill="hold" nodeType="with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fade">
                                      <p:cBhvr>
                                        <p:cTn id="32" dur="500"/>
                                        <p:tgtEl>
                                          <p:spTgt spid="62"/>
                                        </p:tgtEl>
                                      </p:cBhvr>
                                    </p:animEffect>
                                  </p:childTnLst>
                                </p:cTn>
                              </p:par>
                              <p:par>
                                <p:cTn id="33" presetID="10" presetClass="entr" presetSubtype="0" fill="hold" nodeType="withEffect">
                                  <p:stCondLst>
                                    <p:cond delay="0"/>
                                  </p:stCondLst>
                                  <p:childTnLst>
                                    <p:set>
                                      <p:cBhvr>
                                        <p:cTn id="34" dur="1" fill="hold">
                                          <p:stCondLst>
                                            <p:cond delay="0"/>
                                          </p:stCondLst>
                                        </p:cTn>
                                        <p:tgtEl>
                                          <p:spTgt spid="92"/>
                                        </p:tgtEl>
                                        <p:attrNameLst>
                                          <p:attrName>style.visibility</p:attrName>
                                        </p:attrNameLst>
                                      </p:cBhvr>
                                      <p:to>
                                        <p:strVal val="visible"/>
                                      </p:to>
                                    </p:set>
                                    <p:animEffect transition="in" filter="fade">
                                      <p:cBhvr>
                                        <p:cTn id="35" dur="500"/>
                                        <p:tgtEl>
                                          <p:spTgt spid="92"/>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fade">
                                      <p:cBhvr>
                                        <p:cTn id="39" dur="500"/>
                                        <p:tgtEl>
                                          <p:spTgt spid="57"/>
                                        </p:tgtEl>
                                      </p:cBhvr>
                                    </p:animEffect>
                                  </p:childTnLst>
                                </p:cTn>
                              </p:par>
                              <p:par>
                                <p:cTn id="40" presetID="10" presetClass="entr" presetSubtype="0" fill="hold" nodeType="with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fade">
                                      <p:cBhvr>
                                        <p:cTn id="42" dur="500"/>
                                        <p:tgtEl>
                                          <p:spTgt spid="58"/>
                                        </p:tgtEl>
                                      </p:cBhvr>
                                    </p:animEffect>
                                  </p:childTnLst>
                                </p:cTn>
                              </p:par>
                              <p:par>
                                <p:cTn id="43" presetID="10" presetClass="entr" presetSubtype="0" fill="hold" nodeType="with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500"/>
                                        <p:tgtEl>
                                          <p:spTgt spid="2"/>
                                        </p:tgtEl>
                                      </p:cBhvr>
                                    </p:animEffect>
                                  </p:childTnLst>
                                </p:cTn>
                              </p:par>
                              <p:par>
                                <p:cTn id="46" presetID="10" presetClass="entr" presetSubtype="0" fill="hold"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par>
                                <p:cTn id="49" presetID="10"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par>
                          <p:cTn id="52" fill="hold">
                            <p:stCondLst>
                              <p:cond delay="1500"/>
                            </p:stCondLst>
                            <p:childTnLst>
                              <p:par>
                                <p:cTn id="53" presetID="10" presetClass="entr" presetSubtype="0" fill="hold" nodeType="after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fade">
                                      <p:cBhvr>
                                        <p:cTn id="55" dur="500"/>
                                        <p:tgtEl>
                                          <p:spTgt spid="48"/>
                                        </p:tgtEl>
                                      </p:cBhvr>
                                    </p:animEffect>
                                  </p:childTnLst>
                                </p:cTn>
                              </p:par>
                              <p:par>
                                <p:cTn id="56" presetID="10" presetClass="entr" presetSubtype="0" fill="hold" nodeType="withEffect">
                                  <p:stCondLst>
                                    <p:cond delay="0"/>
                                  </p:stCondLst>
                                  <p:childTnLst>
                                    <p:set>
                                      <p:cBhvr>
                                        <p:cTn id="57" dur="1" fill="hold">
                                          <p:stCondLst>
                                            <p:cond delay="0"/>
                                          </p:stCondLst>
                                        </p:cTn>
                                        <p:tgtEl>
                                          <p:spTgt spid="63"/>
                                        </p:tgtEl>
                                        <p:attrNameLst>
                                          <p:attrName>style.visibility</p:attrName>
                                        </p:attrNameLst>
                                      </p:cBhvr>
                                      <p:to>
                                        <p:strVal val="visible"/>
                                      </p:to>
                                    </p:set>
                                    <p:animEffect transition="in" filter="fade">
                                      <p:cBhvr>
                                        <p:cTn id="58" dur="500"/>
                                        <p:tgtEl>
                                          <p:spTgt spid="63"/>
                                        </p:tgtEl>
                                      </p:cBhvr>
                                    </p:animEffect>
                                  </p:childTnLst>
                                </p:cTn>
                              </p:par>
                              <p:par>
                                <p:cTn id="59" presetID="10" presetClass="entr" presetSubtype="0" fill="hold" nodeType="with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fade">
                                      <p:cBhvr>
                                        <p:cTn id="64" dur="500"/>
                                        <p:tgtEl>
                                          <p:spTgt spid="10"/>
                                        </p:tgtEl>
                                      </p:cBhvr>
                                    </p:animEffect>
                                  </p:childTnLst>
                                </p:cTn>
                              </p:par>
                              <p:par>
                                <p:cTn id="65" presetID="10" presetClass="entr" presetSubtype="0" fill="hold" nodeType="with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fade">
                                      <p:cBhvr>
                                        <p:cTn id="67" dur="500"/>
                                        <p:tgtEl>
                                          <p:spTgt spid="3"/>
                                        </p:tgtEl>
                                      </p:cBhvr>
                                    </p:animEffect>
                                  </p:childTnLst>
                                </p:cTn>
                              </p:par>
                            </p:childTnLst>
                          </p:cTn>
                        </p:par>
                        <p:par>
                          <p:cTn id="68" fill="hold">
                            <p:stCondLst>
                              <p:cond delay="2000"/>
                            </p:stCondLst>
                            <p:childTnLst>
                              <p:par>
                                <p:cTn id="69" presetID="10" presetClass="entr" presetSubtype="0" fill="hold" nodeType="after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fade">
                                      <p:cBhvr>
                                        <p:cTn id="71" dur="500"/>
                                        <p:tgtEl>
                                          <p:spTgt spid="8"/>
                                        </p:tgtEl>
                                      </p:cBhvr>
                                    </p:animEffect>
                                  </p:childTnLst>
                                </p:cTn>
                              </p:par>
                              <p:par>
                                <p:cTn id="72" presetID="10" presetClass="entr" presetSubtype="0" fill="hold" nodeType="with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fade">
                                      <p:cBhvr>
                                        <p:cTn id="74" dur="500"/>
                                        <p:tgtEl>
                                          <p:spTgt spid="11"/>
                                        </p:tgtEl>
                                      </p:cBhvr>
                                    </p:animEffect>
                                  </p:childTnLst>
                                </p:cTn>
                              </p:par>
                              <p:par>
                                <p:cTn id="75" presetID="10" presetClass="entr" presetSubtype="0" fill="hold" nodeType="with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fade">
                                      <p:cBhvr>
                                        <p:cTn id="77" dur="500"/>
                                        <p:tgtEl>
                                          <p:spTgt spid="12"/>
                                        </p:tgtEl>
                                      </p:cBhvr>
                                    </p:animEffect>
                                  </p:childTnLst>
                                </p:cTn>
                              </p:par>
                              <p:par>
                                <p:cTn id="78" presetID="10" presetClass="entr" presetSubtype="0" fill="hold" nodeType="with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fade">
                                      <p:cBhvr>
                                        <p:cTn id="80" dur="500"/>
                                        <p:tgtEl>
                                          <p:spTgt spid="15"/>
                                        </p:tgtEl>
                                      </p:cBhvr>
                                    </p:animEffect>
                                  </p:childTnLst>
                                </p:cTn>
                              </p:par>
                              <p:par>
                                <p:cTn id="81" presetID="10" presetClass="entr" presetSubtype="0" fill="hold" nodeType="with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fade">
                                      <p:cBhvr>
                                        <p:cTn id="8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5567" t="-3030" r="24136" b="3030"/>
          <a:stretch/>
        </p:blipFill>
        <p:spPr>
          <a:xfrm>
            <a:off x="0" y="-207818"/>
            <a:ext cx="12192000" cy="7065818"/>
          </a:xfrm>
          <a:prstGeom prst="rect">
            <a:avLst/>
          </a:prstGeom>
        </p:spPr>
      </p:pic>
      <p:sp>
        <p:nvSpPr>
          <p:cNvPr id="12" name="Rectangle 11"/>
          <p:cNvSpPr/>
          <p:nvPr/>
        </p:nvSpPr>
        <p:spPr>
          <a:xfrm>
            <a:off x="0" y="0"/>
            <a:ext cx="12192000" cy="6858000"/>
          </a:xfrm>
          <a:prstGeom prst="rect">
            <a:avLst/>
          </a:prstGeom>
          <a:solidFill>
            <a:srgbClr val="1027BF">
              <a:alpha val="5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TextBox 92"/>
          <p:cNvSpPr txBox="1"/>
          <p:nvPr/>
        </p:nvSpPr>
        <p:spPr>
          <a:xfrm>
            <a:off x="2082655" y="1735798"/>
            <a:ext cx="8712345" cy="3621505"/>
          </a:xfrm>
          <a:prstGeom prst="rect">
            <a:avLst/>
          </a:prstGeom>
          <a:noFill/>
        </p:spPr>
        <p:txBody>
          <a:bodyPr wrap="square" rtlCol="0">
            <a:spAutoFit/>
          </a:bodyPr>
          <a:lstStyle/>
          <a:p>
            <a:pPr hangingPunct="0">
              <a:lnSpc>
                <a:spcPct val="120000"/>
              </a:lnSpc>
            </a:pPr>
            <a:r>
              <a:rPr lang="en-US" sz="3200">
                <a:solidFill>
                  <a:srgbClr val="FFFFFF"/>
                </a:solidFill>
                <a:latin typeface="Helvetica Neue"/>
                <a:ea typeface="Noto Serif" charset="0"/>
                <a:cs typeface="Helvetica Neue"/>
              </a:rPr>
              <a:t>We’re trying to become an organization that’s constantly rethinking the problems we’re solving in the market today and looking to bring new value to clients in ways that they haven’t thought of yet. Architech is instrumental to us throughout this journey.</a:t>
            </a:r>
            <a:endParaRPr lang="en-US" sz="3200">
              <a:solidFill>
                <a:srgbClr val="FFFFFF"/>
              </a:solidFill>
              <a:latin typeface="Helvetica Neue"/>
              <a:ea typeface="Noto Serif" charset="0"/>
              <a:cs typeface="Helvetica Neue"/>
              <a:sym typeface="Helvetica Neue"/>
            </a:endParaRPr>
          </a:p>
        </p:txBody>
      </p:sp>
      <p:sp>
        <p:nvSpPr>
          <p:cNvPr id="107" name="TextBox 106"/>
          <p:cNvSpPr txBox="1"/>
          <p:nvPr/>
        </p:nvSpPr>
        <p:spPr>
          <a:xfrm>
            <a:off x="1150336" y="1041277"/>
            <a:ext cx="1295400" cy="2246769"/>
          </a:xfrm>
          <a:prstGeom prst="rect">
            <a:avLst/>
          </a:prstGeom>
          <a:noFill/>
        </p:spPr>
        <p:txBody>
          <a:bodyPr wrap="square" rtlCol="0">
            <a:spAutoFit/>
          </a:bodyPr>
          <a:lstStyle/>
          <a:p>
            <a:r>
              <a:rPr lang="en-US" sz="14000" spc="40">
                <a:solidFill>
                  <a:schemeClr val="accent2"/>
                </a:solidFill>
                <a:latin typeface="Noto Serif" charset="0"/>
                <a:ea typeface="Noto Serif" charset="0"/>
                <a:cs typeface="Noto Serif" charset="0"/>
              </a:rPr>
              <a:t>“</a:t>
            </a:r>
          </a:p>
        </p:txBody>
      </p:sp>
      <p:sp>
        <p:nvSpPr>
          <p:cNvPr id="106" name="TextBox 105"/>
          <p:cNvSpPr txBox="1"/>
          <p:nvPr/>
        </p:nvSpPr>
        <p:spPr>
          <a:xfrm>
            <a:off x="2082656" y="5640463"/>
            <a:ext cx="7955424" cy="307777"/>
          </a:xfrm>
          <a:prstGeom prst="rect">
            <a:avLst/>
          </a:prstGeom>
          <a:noFill/>
        </p:spPr>
        <p:txBody>
          <a:bodyPr wrap="square" rtlCol="0">
            <a:spAutoFit/>
          </a:bodyPr>
          <a:lstStyle/>
          <a:p>
            <a:r>
              <a:rPr lang="en-US" sz="1400" b="1">
                <a:solidFill>
                  <a:srgbClr val="FFFFFF"/>
                </a:solidFill>
                <a:latin typeface="Raleway"/>
                <a:ea typeface="Noto Serif" charset="0"/>
                <a:cs typeface="Raleway"/>
              </a:rPr>
              <a:t>Hugh Cumming, Chief Technology Officer, </a:t>
            </a:r>
            <a:r>
              <a:rPr lang="en-US" sz="1400" b="1" err="1">
                <a:solidFill>
                  <a:srgbClr val="FFFFFF"/>
                </a:solidFill>
                <a:latin typeface="Raleway"/>
                <a:ea typeface="Noto Serif" charset="0"/>
                <a:cs typeface="Raleway"/>
              </a:rPr>
              <a:t>Finastra</a:t>
            </a:r>
            <a:r>
              <a:rPr lang="en-US" sz="1400" b="1">
                <a:solidFill>
                  <a:srgbClr val="FFFFFF"/>
                </a:solidFill>
                <a:latin typeface="Raleway"/>
                <a:ea typeface="Noto Serif" charset="0"/>
                <a:cs typeface="Raleway"/>
              </a:rPr>
              <a:t> ($2B+ </a:t>
            </a:r>
            <a:r>
              <a:rPr lang="en-US" sz="1400" b="1" err="1">
                <a:solidFill>
                  <a:srgbClr val="FFFFFF"/>
                </a:solidFill>
                <a:latin typeface="Raleway"/>
                <a:ea typeface="Noto Serif" charset="0"/>
                <a:cs typeface="Raleway"/>
              </a:rPr>
              <a:t>fintech</a:t>
            </a:r>
            <a:r>
              <a:rPr lang="en-US" sz="1400" b="1">
                <a:solidFill>
                  <a:srgbClr val="FFFFFF"/>
                </a:solidFill>
                <a:latin typeface="Raleway"/>
                <a:ea typeface="Noto Serif" charset="0"/>
                <a:cs typeface="Raleway"/>
              </a:rPr>
              <a:t>)</a:t>
            </a:r>
            <a:endParaRPr lang="en-US" sz="1400" b="1" spc="40">
              <a:solidFill>
                <a:srgbClr val="FFFFFF"/>
              </a:solidFill>
              <a:latin typeface="Raleway"/>
              <a:ea typeface="Noto Serif" charset="0"/>
              <a:cs typeface="Raleway"/>
            </a:endParaRPr>
          </a:p>
        </p:txBody>
      </p:sp>
      <p:pic>
        <p:nvPicPr>
          <p:cNvPr id="5" name="Picture 4"/>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0096501" y="635000"/>
            <a:ext cx="2578833" cy="765463"/>
          </a:xfrm>
          <a:prstGeom prst="rect">
            <a:avLst/>
          </a:prstGeom>
        </p:spPr>
      </p:pic>
    </p:spTree>
    <p:extLst>
      <p:ext uri="{BB962C8B-B14F-4D97-AF65-F5344CB8AC3E}">
        <p14:creationId xmlns:p14="http://schemas.microsoft.com/office/powerpoint/2010/main" val="71828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3"/>
                                        </p:tgtEl>
                                        <p:attrNameLst>
                                          <p:attrName>style.visibility</p:attrName>
                                        </p:attrNameLst>
                                      </p:cBhvr>
                                      <p:to>
                                        <p:strVal val="visible"/>
                                      </p:to>
                                    </p:set>
                                    <p:animEffect transition="in" filter="fade">
                                      <p:cBhvr>
                                        <p:cTn id="10" dur="500"/>
                                        <p:tgtEl>
                                          <p:spTgt spid="93"/>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6"/>
                                        </p:tgtEl>
                                        <p:attrNameLst>
                                          <p:attrName>style.visibility</p:attrName>
                                        </p:attrNameLst>
                                      </p:cBhvr>
                                      <p:to>
                                        <p:strVal val="visible"/>
                                      </p:to>
                                    </p:set>
                                    <p:animEffect transition="in" filter="fade">
                                      <p:cBhvr>
                                        <p:cTn id="16"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107" grpId="0"/>
      <p:bldP spid="10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a:spLocks/>
          </p:cNvSpPr>
          <p:nvPr/>
        </p:nvSpPr>
        <p:spPr>
          <a:xfrm>
            <a:off x="0" y="4702328"/>
            <a:ext cx="12192000" cy="2155671"/>
          </a:xfrm>
          <a:prstGeom prst="rect">
            <a:avLst/>
          </a:prstGeom>
          <a:solidFill>
            <a:srgbClr val="4243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0" y="-1"/>
            <a:ext cx="12192000" cy="121828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Title 4"/>
          <p:cNvSpPr txBox="1">
            <a:spLocks/>
          </p:cNvSpPr>
          <p:nvPr/>
        </p:nvSpPr>
        <p:spPr>
          <a:xfrm>
            <a:off x="554900" y="0"/>
            <a:ext cx="10363200" cy="1205801"/>
          </a:xfrm>
          <a:prstGeom prst="rect">
            <a:avLst/>
          </a:prstGeom>
        </p:spPr>
        <p:txBody>
          <a:bodyPr anchor="ctr" anchorCtr="0"/>
          <a:lstStyle>
            <a:lvl1pPr algn="ctr" defTabSz="609585" rtl="0" eaLnBrk="1" latinLnBrk="0" hangingPunct="1">
              <a:spcBef>
                <a:spcPct val="0"/>
              </a:spcBef>
              <a:buNone/>
              <a:defRPr sz="5867" kern="1200">
                <a:solidFill>
                  <a:schemeClr val="tx1"/>
                </a:solidFill>
                <a:latin typeface="+mj-lt"/>
                <a:ea typeface="+mj-ea"/>
                <a:cs typeface="+mj-cs"/>
              </a:defRPr>
            </a:lvl1pPr>
          </a:lstStyle>
          <a:p>
            <a:pPr algn="l">
              <a:lnSpc>
                <a:spcPct val="90000"/>
              </a:lnSpc>
              <a:spcBef>
                <a:spcPts val="0"/>
              </a:spcBef>
            </a:pPr>
            <a:r>
              <a:rPr lang="en-US" sz="4400" b="1">
                <a:solidFill>
                  <a:schemeClr val="bg1"/>
                </a:solidFill>
                <a:latin typeface="Raleway ExtraBold" charset="0"/>
                <a:ea typeface="Raleway ExtraBold" charset="0"/>
                <a:cs typeface="Raleway ExtraBold" charset="0"/>
              </a:rPr>
              <a:t>Open Source Experts in the Cloud</a:t>
            </a:r>
          </a:p>
        </p:txBody>
      </p:sp>
      <p:sp>
        <p:nvSpPr>
          <p:cNvPr id="54" name="TextBox 53"/>
          <p:cNvSpPr txBox="1"/>
          <p:nvPr/>
        </p:nvSpPr>
        <p:spPr>
          <a:xfrm>
            <a:off x="369191" y="4894827"/>
            <a:ext cx="5143165" cy="1073101"/>
          </a:xfrm>
          <a:prstGeom prst="rect">
            <a:avLst/>
          </a:prstGeom>
          <a:noFill/>
        </p:spPr>
        <p:txBody>
          <a:bodyPr wrap="square" lIns="144000" rIns="144000" rtlCol="0">
            <a:noAutofit/>
          </a:bodyPr>
          <a:lstStyle/>
          <a:p>
            <a:pPr marL="285750" indent="-285750">
              <a:lnSpc>
                <a:spcPct val="130000"/>
              </a:lnSpc>
              <a:buClr>
                <a:schemeClr val="accent1"/>
              </a:buClr>
              <a:buSzPct val="130000"/>
              <a:buFont typeface="Wingdings" charset="2"/>
              <a:buChar char="§"/>
            </a:pPr>
            <a:r>
              <a:rPr lang="en-US" sz="2800">
                <a:solidFill>
                  <a:schemeClr val="bg1"/>
                </a:solidFill>
                <a:latin typeface="Raleway"/>
                <a:ea typeface="Noto Serif" charset="0"/>
                <a:cs typeface="Raleway"/>
              </a:rPr>
              <a:t>Reduced Costs</a:t>
            </a:r>
          </a:p>
          <a:p>
            <a:pPr marL="285750" indent="-285750">
              <a:lnSpc>
                <a:spcPct val="130000"/>
              </a:lnSpc>
              <a:buClr>
                <a:schemeClr val="accent1"/>
              </a:buClr>
              <a:buSzPct val="130000"/>
              <a:buFont typeface="Wingdings" charset="2"/>
              <a:buChar char="§"/>
            </a:pPr>
            <a:r>
              <a:rPr lang="en-US" sz="2800" spc="40">
                <a:solidFill>
                  <a:schemeClr val="bg1"/>
                </a:solidFill>
                <a:latin typeface="Raleway"/>
                <a:ea typeface="Noto Serif" charset="0"/>
                <a:cs typeface="Raleway"/>
              </a:rPr>
              <a:t>Enhanced Supportability</a:t>
            </a:r>
          </a:p>
          <a:p>
            <a:pPr marL="285750" indent="-285750">
              <a:lnSpc>
                <a:spcPct val="130000"/>
              </a:lnSpc>
              <a:buClr>
                <a:schemeClr val="accent1"/>
              </a:buClr>
              <a:buSzPct val="130000"/>
              <a:buFont typeface="Wingdings" charset="2"/>
              <a:buChar char="§"/>
            </a:pPr>
            <a:r>
              <a:rPr lang="en-US" sz="2800" spc="40">
                <a:solidFill>
                  <a:schemeClr val="bg1"/>
                </a:solidFill>
                <a:latin typeface="Raleway"/>
                <a:ea typeface="Noto Serif" charset="0"/>
                <a:cs typeface="Raleway"/>
              </a:rPr>
              <a:t>Massive Global Adoption</a:t>
            </a:r>
          </a:p>
        </p:txBody>
      </p:sp>
      <p:sp>
        <p:nvSpPr>
          <p:cNvPr id="57" name="TextBox 56"/>
          <p:cNvSpPr txBox="1"/>
          <p:nvPr/>
        </p:nvSpPr>
        <p:spPr>
          <a:xfrm>
            <a:off x="5875912" y="4894827"/>
            <a:ext cx="6857148" cy="1073101"/>
          </a:xfrm>
          <a:prstGeom prst="rect">
            <a:avLst/>
          </a:prstGeom>
          <a:noFill/>
        </p:spPr>
        <p:txBody>
          <a:bodyPr wrap="square" lIns="144000" rIns="144000" rtlCol="0">
            <a:noAutofit/>
          </a:bodyPr>
          <a:lstStyle/>
          <a:p>
            <a:pPr marL="285750" indent="-285750">
              <a:lnSpc>
                <a:spcPct val="130000"/>
              </a:lnSpc>
              <a:buClr>
                <a:schemeClr val="accent1"/>
              </a:buClr>
              <a:buSzPct val="130000"/>
              <a:buFont typeface="Wingdings" charset="2"/>
              <a:buChar char="§"/>
            </a:pPr>
            <a:r>
              <a:rPr lang="en-US" sz="2800" spc="40">
                <a:solidFill>
                  <a:schemeClr val="bg1"/>
                </a:solidFill>
                <a:latin typeface="Raleway"/>
                <a:ea typeface="Noto Serif" charset="0"/>
                <a:cs typeface="Raleway"/>
              </a:rPr>
              <a:t>Avoid Vendor Lock-In</a:t>
            </a:r>
          </a:p>
          <a:p>
            <a:pPr marL="285750" indent="-285750">
              <a:lnSpc>
                <a:spcPct val="130000"/>
              </a:lnSpc>
              <a:buClr>
                <a:schemeClr val="accent1"/>
              </a:buClr>
              <a:buSzPct val="130000"/>
              <a:buFont typeface="Wingdings" charset="2"/>
              <a:buChar char="§"/>
            </a:pPr>
            <a:r>
              <a:rPr lang="en-US" sz="2800" spc="40">
                <a:solidFill>
                  <a:schemeClr val="bg1"/>
                </a:solidFill>
                <a:latin typeface="Raleway"/>
                <a:ea typeface="Noto Serif" charset="0"/>
                <a:cs typeface="Raleway"/>
              </a:rPr>
              <a:t>Availability, Resiliency, Security </a:t>
            </a:r>
          </a:p>
          <a:p>
            <a:pPr marL="285750" indent="-285750">
              <a:lnSpc>
                <a:spcPct val="130000"/>
              </a:lnSpc>
              <a:buClr>
                <a:schemeClr val="accent1"/>
              </a:buClr>
              <a:buSzPct val="130000"/>
              <a:buFont typeface="Wingdings" charset="2"/>
              <a:buChar char="§"/>
            </a:pPr>
            <a:r>
              <a:rPr lang="en-US" sz="2800">
                <a:solidFill>
                  <a:schemeClr val="bg1"/>
                </a:solidFill>
                <a:latin typeface="Raleway"/>
                <a:ea typeface="Noto Serif" charset="0"/>
                <a:cs typeface="Raleway"/>
              </a:rPr>
              <a:t>Achieve True Business Agility</a:t>
            </a:r>
          </a:p>
        </p:txBody>
      </p:sp>
      <p:pic>
        <p:nvPicPr>
          <p:cNvPr id="2" name="Picture 1"/>
          <p:cNvPicPr>
            <a:picLocks noChangeAspect="1"/>
          </p:cNvPicPr>
          <p:nvPr/>
        </p:nvPicPr>
        <p:blipFill>
          <a:blip r:embed="rId3"/>
          <a:stretch>
            <a:fillRect/>
          </a:stretch>
        </p:blipFill>
        <p:spPr>
          <a:xfrm>
            <a:off x="1247541" y="2954010"/>
            <a:ext cx="2090887" cy="1078951"/>
          </a:xfrm>
          <a:prstGeom prst="rect">
            <a:avLst/>
          </a:prstGeom>
        </p:spPr>
      </p:pic>
      <p:pic>
        <p:nvPicPr>
          <p:cNvPr id="9" name="Picture 8"/>
          <p:cNvPicPr>
            <a:picLocks noChangeAspect="1"/>
          </p:cNvPicPr>
          <p:nvPr/>
        </p:nvPicPr>
        <p:blipFill>
          <a:blip r:embed="rId4"/>
          <a:stretch>
            <a:fillRect/>
          </a:stretch>
        </p:blipFill>
        <p:spPr>
          <a:xfrm>
            <a:off x="3741343" y="1534398"/>
            <a:ext cx="2417599" cy="1124294"/>
          </a:xfrm>
          <a:prstGeom prst="rect">
            <a:avLst/>
          </a:prstGeom>
        </p:spPr>
      </p:pic>
      <p:pic>
        <p:nvPicPr>
          <p:cNvPr id="10" name="Picture 9"/>
          <p:cNvPicPr>
            <a:picLocks noChangeAspect="1"/>
          </p:cNvPicPr>
          <p:nvPr/>
        </p:nvPicPr>
        <p:blipFill>
          <a:blip r:embed="rId5"/>
          <a:stretch>
            <a:fillRect/>
          </a:stretch>
        </p:blipFill>
        <p:spPr>
          <a:xfrm>
            <a:off x="9463815" y="1247288"/>
            <a:ext cx="2222418" cy="1362876"/>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346969" y="1722243"/>
            <a:ext cx="2764365" cy="748604"/>
          </a:xfrm>
          <a:prstGeom prst="rect">
            <a:avLst/>
          </a:prstGeom>
        </p:spPr>
      </p:pic>
      <p:pic>
        <p:nvPicPr>
          <p:cNvPr id="12" name="Picture 11"/>
          <p:cNvPicPr>
            <a:picLocks noChangeAspect="1"/>
          </p:cNvPicPr>
          <p:nvPr/>
        </p:nvPicPr>
        <p:blipFill>
          <a:blip r:embed="rId7"/>
          <a:stretch>
            <a:fillRect/>
          </a:stretch>
        </p:blipFill>
        <p:spPr>
          <a:xfrm>
            <a:off x="7092238" y="1591823"/>
            <a:ext cx="1646082" cy="1009444"/>
          </a:xfrm>
          <a:prstGeom prst="rect">
            <a:avLst/>
          </a:prstGeom>
        </p:spPr>
      </p:pic>
      <p:pic>
        <p:nvPicPr>
          <p:cNvPr id="14" name="Picture 13"/>
          <p:cNvPicPr>
            <a:picLocks noChangeAspect="1"/>
          </p:cNvPicPr>
          <p:nvPr/>
        </p:nvPicPr>
        <p:blipFill rotWithShape="1">
          <a:blip r:embed="rId8" cstate="print">
            <a:extLst>
              <a:ext uri="{28A0092B-C50C-407E-A947-70E740481C1C}">
                <a14:useLocalDpi xmlns:a14="http://schemas.microsoft.com/office/drawing/2010/main"/>
              </a:ext>
            </a:extLst>
          </a:blip>
          <a:srcRect/>
          <a:stretch/>
        </p:blipFill>
        <p:spPr>
          <a:xfrm>
            <a:off x="4381036" y="3180717"/>
            <a:ext cx="2711202" cy="668006"/>
          </a:xfrm>
          <a:prstGeom prst="rect">
            <a:avLst/>
          </a:prstGeom>
        </p:spPr>
      </p:pic>
      <p:pic>
        <p:nvPicPr>
          <p:cNvPr id="3" name="Picture 2"/>
          <p:cNvPicPr>
            <a:picLocks noChangeAspect="1"/>
          </p:cNvPicPr>
          <p:nvPr/>
        </p:nvPicPr>
        <p:blipFill>
          <a:blip r:embed="rId9"/>
          <a:stretch>
            <a:fillRect/>
          </a:stretch>
        </p:blipFill>
        <p:spPr>
          <a:xfrm>
            <a:off x="8301425" y="3218134"/>
            <a:ext cx="2217880" cy="570741"/>
          </a:xfrm>
          <a:prstGeom prst="rect">
            <a:avLst/>
          </a:prstGeom>
        </p:spPr>
      </p:pic>
    </p:spTree>
    <p:extLst>
      <p:ext uri="{BB962C8B-B14F-4D97-AF65-F5344CB8AC3E}">
        <p14:creationId xmlns:p14="http://schemas.microsoft.com/office/powerpoint/2010/main" val="61913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par>
                                <p:cTn id="14" presetID="10"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54" grpId="0"/>
      <p:bldP spid="5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792921" y="-1"/>
            <a:ext cx="4399079" cy="6863811"/>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40722" y="1960517"/>
            <a:ext cx="5386100" cy="711246"/>
          </a:xfrm>
          <a:prstGeom prst="rect">
            <a:avLst/>
          </a:prstGeom>
        </p:spPr>
      </p:pic>
      <p:sp>
        <p:nvSpPr>
          <p:cNvPr id="13" name="Rectangle 12"/>
          <p:cNvSpPr/>
          <p:nvPr/>
        </p:nvSpPr>
        <p:spPr>
          <a:xfrm>
            <a:off x="720000" y="3135400"/>
            <a:ext cx="2088000" cy="54000"/>
          </a:xfrm>
          <a:prstGeom prst="rect">
            <a:avLst/>
          </a:prstGeom>
          <a:solidFill>
            <a:schemeClr val="accent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 name="TextBox 13"/>
          <p:cNvSpPr txBox="1"/>
          <p:nvPr/>
        </p:nvSpPr>
        <p:spPr>
          <a:xfrm>
            <a:off x="630214" y="3428999"/>
            <a:ext cx="2265386" cy="889001"/>
          </a:xfrm>
          <a:prstGeom prst="rect">
            <a:avLst/>
          </a:prstGeom>
          <a:noFill/>
        </p:spPr>
        <p:txBody>
          <a:bodyPr wrap="square" rtlCol="0">
            <a:noAutofit/>
          </a:bodyPr>
          <a:lstStyle/>
          <a:p>
            <a:pPr>
              <a:lnSpc>
                <a:spcPct val="110000"/>
              </a:lnSpc>
              <a:spcAft>
                <a:spcPts val="1200"/>
              </a:spcAft>
            </a:pPr>
            <a:r>
              <a:rPr lang="en-US" sz="1600">
                <a:solidFill>
                  <a:schemeClr val="bg1"/>
                </a:solidFill>
                <a:latin typeface="Raleway Medium"/>
                <a:ea typeface="Noto Serif" charset="0"/>
                <a:cs typeface="Raleway Medium"/>
              </a:rPr>
              <a:t>70 Bond St., Suite 400</a:t>
            </a:r>
            <a:br>
              <a:rPr lang="en-US" sz="1600">
                <a:solidFill>
                  <a:schemeClr val="bg1"/>
                </a:solidFill>
                <a:latin typeface="Raleway Medium"/>
                <a:ea typeface="Noto Serif" charset="0"/>
                <a:cs typeface="Raleway Medium"/>
              </a:rPr>
            </a:br>
            <a:r>
              <a:rPr lang="en-US" sz="1600">
                <a:solidFill>
                  <a:schemeClr val="bg1"/>
                </a:solidFill>
                <a:latin typeface="Raleway Medium"/>
                <a:ea typeface="Noto Serif" charset="0"/>
                <a:cs typeface="Raleway Medium"/>
              </a:rPr>
              <a:t>Toronto, ON, Canada</a:t>
            </a:r>
            <a:br>
              <a:rPr lang="en-US" sz="1600">
                <a:solidFill>
                  <a:schemeClr val="bg1"/>
                </a:solidFill>
                <a:latin typeface="Raleway Medium"/>
                <a:ea typeface="Noto Serif" charset="0"/>
                <a:cs typeface="Raleway Medium"/>
              </a:rPr>
            </a:br>
            <a:r>
              <a:rPr lang="en-US" sz="1600">
                <a:solidFill>
                  <a:schemeClr val="bg1"/>
                </a:solidFill>
                <a:latin typeface="Raleway Medium"/>
                <a:ea typeface="Noto Serif" charset="0"/>
                <a:cs typeface="Raleway Medium"/>
              </a:rPr>
              <a:t>M5B 1XB</a:t>
            </a:r>
          </a:p>
        </p:txBody>
      </p:sp>
      <p:sp>
        <p:nvSpPr>
          <p:cNvPr id="15" name="TextBox 14"/>
          <p:cNvSpPr txBox="1"/>
          <p:nvPr/>
        </p:nvSpPr>
        <p:spPr>
          <a:xfrm>
            <a:off x="3192292" y="3428998"/>
            <a:ext cx="2192508" cy="889001"/>
          </a:xfrm>
          <a:prstGeom prst="rect">
            <a:avLst/>
          </a:prstGeom>
          <a:noFill/>
        </p:spPr>
        <p:txBody>
          <a:bodyPr wrap="square" rtlCol="0">
            <a:noAutofit/>
          </a:bodyPr>
          <a:lstStyle/>
          <a:p>
            <a:pPr>
              <a:lnSpc>
                <a:spcPct val="110000"/>
              </a:lnSpc>
              <a:spcAft>
                <a:spcPts val="1200"/>
              </a:spcAft>
            </a:pPr>
            <a:r>
              <a:rPr lang="en-US" sz="1600">
                <a:solidFill>
                  <a:schemeClr val="bg1"/>
                </a:solidFill>
                <a:latin typeface="Raleway Medium"/>
                <a:ea typeface="Noto Serif" charset="0"/>
                <a:cs typeface="Raleway Medium"/>
              </a:rPr>
              <a:t>P: 416.607.5618</a:t>
            </a:r>
            <a:br>
              <a:rPr lang="en-US" sz="1600">
                <a:solidFill>
                  <a:schemeClr val="bg1"/>
                </a:solidFill>
                <a:latin typeface="Raleway Medium"/>
                <a:ea typeface="Noto Serif" charset="0"/>
                <a:cs typeface="Raleway Medium"/>
              </a:rPr>
            </a:br>
            <a:r>
              <a:rPr lang="en-US" sz="1600">
                <a:solidFill>
                  <a:schemeClr val="bg1"/>
                </a:solidFill>
                <a:latin typeface="Raleway Medium"/>
                <a:ea typeface="Noto Serif" charset="0"/>
                <a:cs typeface="Raleway Medium"/>
              </a:rPr>
              <a:t>F: 416.352.1768</a:t>
            </a:r>
            <a:br>
              <a:rPr lang="en-US" sz="1600">
                <a:solidFill>
                  <a:schemeClr val="bg1"/>
                </a:solidFill>
                <a:latin typeface="Raleway Medium"/>
                <a:ea typeface="Noto Serif" charset="0"/>
                <a:cs typeface="Raleway Medium"/>
              </a:rPr>
            </a:br>
            <a:r>
              <a:rPr lang="en-US" sz="1600">
                <a:solidFill>
                  <a:schemeClr val="bg1"/>
                </a:solidFill>
                <a:latin typeface="Raleway Medium"/>
                <a:ea typeface="Noto Serif" charset="0"/>
                <a:cs typeface="Raleway Medium"/>
              </a:rPr>
              <a:t>www.architech.ca</a:t>
            </a:r>
          </a:p>
        </p:txBody>
      </p:sp>
      <p:sp>
        <p:nvSpPr>
          <p:cNvPr id="16" name="TextBox 15"/>
          <p:cNvSpPr txBox="1"/>
          <p:nvPr/>
        </p:nvSpPr>
        <p:spPr>
          <a:xfrm>
            <a:off x="630214" y="5906637"/>
            <a:ext cx="4754586" cy="344970"/>
          </a:xfrm>
          <a:prstGeom prst="rect">
            <a:avLst/>
          </a:prstGeom>
          <a:noFill/>
        </p:spPr>
        <p:txBody>
          <a:bodyPr wrap="square" rtlCol="0">
            <a:noAutofit/>
          </a:bodyPr>
          <a:lstStyle/>
          <a:p>
            <a:pPr>
              <a:lnSpc>
                <a:spcPct val="110000"/>
              </a:lnSpc>
              <a:spcAft>
                <a:spcPts val="1200"/>
              </a:spcAft>
            </a:pPr>
            <a:r>
              <a:rPr lang="de-DE" sz="1600">
                <a:solidFill>
                  <a:schemeClr val="bg1"/>
                </a:solidFill>
                <a:latin typeface="Raleway Medium"/>
                <a:ea typeface="Noto Serif" charset="0"/>
                <a:cs typeface="Raleway Medium"/>
              </a:rPr>
              <a:t>©</a:t>
            </a:r>
            <a:r>
              <a:rPr lang="en-US" sz="1600">
                <a:solidFill>
                  <a:schemeClr val="bg1"/>
                </a:solidFill>
                <a:latin typeface="Raleway Medium"/>
                <a:ea typeface="Noto Serif" charset="0"/>
                <a:cs typeface="Raleway Medium"/>
              </a:rPr>
              <a:t>2017 Architech. All Rights Reserved.</a:t>
            </a:r>
          </a:p>
        </p:txBody>
      </p:sp>
    </p:spTree>
    <p:extLst>
      <p:ext uri="{BB962C8B-B14F-4D97-AF65-F5344CB8AC3E}">
        <p14:creationId xmlns:p14="http://schemas.microsoft.com/office/powerpoint/2010/main" val="154973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9CD3C4-990D-2A45-9879-2E28D64D2BDC}"/>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id="{49B81F96-9184-E44D-A028-CF17DEFDF7E6}"/>
              </a:ext>
            </a:extLst>
          </p:cNvPr>
          <p:cNvSpPr>
            <a:spLocks noGrp="1"/>
          </p:cNvSpPr>
          <p:nvPr>
            <p:ph type="body" sz="quarter" idx="10"/>
          </p:nvPr>
        </p:nvSpPr>
        <p:spPr>
          <a:xfrm>
            <a:off x="540000" y="1728000"/>
            <a:ext cx="6386893" cy="4372175"/>
          </a:xfrm>
        </p:spPr>
        <p:txBody>
          <a:bodyPr/>
          <a:lstStyle/>
          <a:p>
            <a:r>
              <a:rPr lang="en-US" dirty="0"/>
              <a:t>Quick overview of Kubernetes extensions points then focus on Custom Resource Definitions (CRDs) and Custom Controllers</a:t>
            </a:r>
          </a:p>
          <a:p>
            <a:r>
              <a:rPr lang="en-US" dirty="0"/>
              <a:t>Deep dive into CRDs, the basis for “Operators”</a:t>
            </a:r>
          </a:p>
          <a:p>
            <a:pPr lvl="1"/>
            <a:r>
              <a:rPr lang="en-US" dirty="0"/>
              <a:t>Use-cases from the community</a:t>
            </a:r>
          </a:p>
          <a:p>
            <a:pPr lvl="2"/>
            <a:r>
              <a:rPr lang="en-US" dirty="0"/>
              <a:t>Prometheus Operator</a:t>
            </a:r>
          </a:p>
          <a:p>
            <a:pPr lvl="2"/>
            <a:r>
              <a:rPr lang="en-US" dirty="0"/>
              <a:t>Jenkins-X</a:t>
            </a:r>
          </a:p>
          <a:p>
            <a:pPr lvl="1"/>
            <a:r>
              <a:rPr lang="en-US" dirty="0"/>
              <a:t>Roll your own example to get the concept</a:t>
            </a:r>
          </a:p>
          <a:p>
            <a:pPr lvl="1"/>
            <a:r>
              <a:rPr lang="en-US" dirty="0"/>
              <a:t>Using </a:t>
            </a:r>
            <a:r>
              <a:rPr lang="en-US" dirty="0" err="1"/>
              <a:t>Kubebuilder</a:t>
            </a:r>
            <a:endParaRPr lang="en-US" dirty="0"/>
          </a:p>
          <a:p>
            <a:pPr lvl="1"/>
            <a:r>
              <a:rPr lang="en-US" dirty="0"/>
              <a:t>Using Operator SDK</a:t>
            </a:r>
          </a:p>
        </p:txBody>
      </p:sp>
      <p:pic>
        <p:nvPicPr>
          <p:cNvPr id="7" name="Picture 6">
            <a:extLst>
              <a:ext uri="{FF2B5EF4-FFF2-40B4-BE49-F238E27FC236}">
                <a16:creationId xmlns:a16="http://schemas.microsoft.com/office/drawing/2014/main" id="{3B7EDFAE-9D44-394A-8397-49421F736720}"/>
              </a:ext>
            </a:extLst>
          </p:cNvPr>
          <p:cNvPicPr>
            <a:picLocks noChangeAspect="1"/>
          </p:cNvPicPr>
          <p:nvPr/>
        </p:nvPicPr>
        <p:blipFill>
          <a:blip r:embed="rId2"/>
          <a:stretch>
            <a:fillRect/>
          </a:stretch>
        </p:blipFill>
        <p:spPr>
          <a:xfrm>
            <a:off x="7602864" y="1235830"/>
            <a:ext cx="3749528" cy="3749528"/>
          </a:xfrm>
          <a:prstGeom prst="rect">
            <a:avLst/>
          </a:prstGeom>
        </p:spPr>
      </p:pic>
      <p:sp>
        <p:nvSpPr>
          <p:cNvPr id="8" name="TextBox 7">
            <a:extLst>
              <a:ext uri="{FF2B5EF4-FFF2-40B4-BE49-F238E27FC236}">
                <a16:creationId xmlns:a16="http://schemas.microsoft.com/office/drawing/2014/main" id="{3744CD09-0DF8-4340-90E3-59934356EDF3}"/>
              </a:ext>
            </a:extLst>
          </p:cNvPr>
          <p:cNvSpPr txBox="1"/>
          <p:nvPr/>
        </p:nvSpPr>
        <p:spPr>
          <a:xfrm>
            <a:off x="8154444" y="5361140"/>
            <a:ext cx="2544286" cy="1197957"/>
          </a:xfrm>
          <a:prstGeom prst="rect">
            <a:avLst/>
          </a:prstGeom>
          <a:noFill/>
        </p:spPr>
        <p:txBody>
          <a:bodyPr wrap="none" rtlCol="0">
            <a:spAutoFit/>
          </a:bodyPr>
          <a:lstStyle/>
          <a:p>
            <a:pPr>
              <a:lnSpc>
                <a:spcPct val="110000"/>
              </a:lnSpc>
              <a:spcAft>
                <a:spcPts val="1200"/>
              </a:spcAft>
            </a:pPr>
            <a:r>
              <a:rPr lang="en-US" sz="1600" spc="40" dirty="0">
                <a:latin typeface="Noto Serif" charset="0"/>
                <a:ea typeface="Noto Serif" charset="0"/>
                <a:cs typeface="Noto Serif" charset="0"/>
              </a:rPr>
              <a:t>Twitter: @</a:t>
            </a:r>
            <a:r>
              <a:rPr lang="en-US" sz="1600" spc="40" dirty="0" err="1">
                <a:latin typeface="Noto Serif" charset="0"/>
                <a:ea typeface="Noto Serif" charset="0"/>
                <a:cs typeface="Noto Serif" charset="0"/>
              </a:rPr>
              <a:t>jungho_kim</a:t>
            </a:r>
            <a:endParaRPr lang="en-US" sz="1600" spc="40" dirty="0">
              <a:latin typeface="Noto Serif" charset="0"/>
              <a:ea typeface="Noto Serif" charset="0"/>
              <a:cs typeface="Noto Serif" charset="0"/>
            </a:endParaRPr>
          </a:p>
          <a:p>
            <a:pPr>
              <a:lnSpc>
                <a:spcPct val="110000"/>
              </a:lnSpc>
              <a:spcAft>
                <a:spcPts val="1200"/>
              </a:spcAft>
            </a:pPr>
            <a:r>
              <a:rPr lang="en-US" sz="1600" spc="40" dirty="0">
                <a:latin typeface="Noto Serif" charset="0"/>
                <a:ea typeface="Noto Serif" charset="0"/>
                <a:cs typeface="Noto Serif" charset="0"/>
              </a:rPr>
              <a:t>LinkedIn: @</a:t>
            </a:r>
            <a:r>
              <a:rPr lang="en-US" sz="1600" spc="40" dirty="0" err="1">
                <a:latin typeface="Noto Serif" charset="0"/>
                <a:ea typeface="Noto Serif" charset="0"/>
                <a:cs typeface="Noto Serif" charset="0"/>
              </a:rPr>
              <a:t>junghokim</a:t>
            </a:r>
            <a:endParaRPr lang="en-US" sz="1600" spc="40" dirty="0">
              <a:latin typeface="Noto Serif" charset="0"/>
              <a:ea typeface="Noto Serif" charset="0"/>
              <a:cs typeface="Noto Serif" charset="0"/>
            </a:endParaRPr>
          </a:p>
          <a:p>
            <a:pPr>
              <a:lnSpc>
                <a:spcPct val="110000"/>
              </a:lnSpc>
              <a:spcAft>
                <a:spcPts val="1200"/>
              </a:spcAft>
            </a:pPr>
            <a:r>
              <a:rPr lang="en-US" sz="1600" spc="40" dirty="0">
                <a:latin typeface="Noto Serif" charset="0"/>
                <a:ea typeface="Noto Serif" charset="0"/>
                <a:cs typeface="Noto Serif" charset="0"/>
              </a:rPr>
              <a:t>GitHub: @</a:t>
            </a:r>
            <a:r>
              <a:rPr lang="en-US" sz="1600" spc="40" dirty="0" err="1">
                <a:latin typeface="Noto Serif" charset="0"/>
                <a:ea typeface="Noto Serif" charset="0"/>
                <a:cs typeface="Noto Serif" charset="0"/>
              </a:rPr>
              <a:t>jungho</a:t>
            </a:r>
            <a:endParaRPr lang="en-US" sz="1600" spc="40" dirty="0">
              <a:latin typeface="Noto Serif" charset="0"/>
              <a:ea typeface="Noto Serif" charset="0"/>
              <a:cs typeface="Noto Serif" charset="0"/>
            </a:endParaRPr>
          </a:p>
        </p:txBody>
      </p:sp>
    </p:spTree>
    <p:extLst>
      <p:ext uri="{BB962C8B-B14F-4D97-AF65-F5344CB8AC3E}">
        <p14:creationId xmlns:p14="http://schemas.microsoft.com/office/powerpoint/2010/main" val="3594915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3CA1-8B6E-B54F-9BE8-59B8883CB46A}"/>
              </a:ext>
            </a:extLst>
          </p:cNvPr>
          <p:cNvSpPr>
            <a:spLocks noGrp="1"/>
          </p:cNvSpPr>
          <p:nvPr>
            <p:ph type="title"/>
          </p:nvPr>
        </p:nvSpPr>
        <p:spPr/>
        <p:txBody>
          <a:bodyPr/>
          <a:lstStyle/>
          <a:p>
            <a:r>
              <a:rPr lang="en-US" dirty="0"/>
              <a:t>Desired Outcome</a:t>
            </a:r>
          </a:p>
        </p:txBody>
      </p:sp>
      <p:sp>
        <p:nvSpPr>
          <p:cNvPr id="3" name="Text Placeholder 2">
            <a:extLst>
              <a:ext uri="{FF2B5EF4-FFF2-40B4-BE49-F238E27FC236}">
                <a16:creationId xmlns:a16="http://schemas.microsoft.com/office/drawing/2014/main" id="{E50F9C8B-08CE-E244-8288-AFF0410C44F2}"/>
              </a:ext>
            </a:extLst>
          </p:cNvPr>
          <p:cNvSpPr>
            <a:spLocks noGrp="1"/>
          </p:cNvSpPr>
          <p:nvPr>
            <p:ph type="body" sz="quarter" idx="10"/>
          </p:nvPr>
        </p:nvSpPr>
        <p:spPr>
          <a:xfrm>
            <a:off x="540000" y="1728000"/>
            <a:ext cx="6764690" cy="4512099"/>
          </a:xfrm>
        </p:spPr>
        <p:txBody>
          <a:bodyPr/>
          <a:lstStyle/>
          <a:p>
            <a:r>
              <a:rPr lang="en-US" sz="2400" dirty="0"/>
              <a:t>Learn how extensible K8S can be</a:t>
            </a:r>
          </a:p>
          <a:p>
            <a:r>
              <a:rPr lang="en-US" sz="2400" dirty="0"/>
              <a:t>Understand better the inner workings of Kubernetes</a:t>
            </a:r>
          </a:p>
          <a:p>
            <a:r>
              <a:rPr lang="en-US" sz="2400" dirty="0"/>
              <a:t>Spark your imagination to leverage Kubernetes in more powerful ways</a:t>
            </a:r>
          </a:p>
          <a:p>
            <a:r>
              <a:rPr lang="en-US" sz="2400" dirty="0"/>
              <a:t>Start your journey to becoming a K8S ninja!</a:t>
            </a:r>
          </a:p>
          <a:p>
            <a:endParaRPr lang="en-US" dirty="0"/>
          </a:p>
        </p:txBody>
      </p:sp>
    </p:spTree>
    <p:extLst>
      <p:ext uri="{BB962C8B-B14F-4D97-AF65-F5344CB8AC3E}">
        <p14:creationId xmlns:p14="http://schemas.microsoft.com/office/powerpoint/2010/main" val="617550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56C46-BCBF-6F41-B702-CBA845AADA90}"/>
              </a:ext>
            </a:extLst>
          </p:cNvPr>
          <p:cNvSpPr>
            <a:spLocks noGrp="1"/>
          </p:cNvSpPr>
          <p:nvPr>
            <p:ph type="title"/>
          </p:nvPr>
        </p:nvSpPr>
        <p:spPr/>
        <p:txBody>
          <a:bodyPr/>
          <a:lstStyle/>
          <a:p>
            <a:r>
              <a:rPr lang="en-US" dirty="0"/>
              <a:t>Kubernetes Extension Points</a:t>
            </a:r>
          </a:p>
        </p:txBody>
      </p:sp>
      <p:sp>
        <p:nvSpPr>
          <p:cNvPr id="3" name="Text Placeholder 2">
            <a:extLst>
              <a:ext uri="{FF2B5EF4-FFF2-40B4-BE49-F238E27FC236}">
                <a16:creationId xmlns:a16="http://schemas.microsoft.com/office/drawing/2014/main" id="{FA427617-26C5-5041-8E99-5B8C07E8ECFC}"/>
              </a:ext>
            </a:extLst>
          </p:cNvPr>
          <p:cNvSpPr>
            <a:spLocks noGrp="1"/>
          </p:cNvSpPr>
          <p:nvPr>
            <p:ph type="body" sz="quarter" idx="10"/>
          </p:nvPr>
        </p:nvSpPr>
        <p:spPr>
          <a:xfrm>
            <a:off x="746282" y="1598444"/>
            <a:ext cx="6505800" cy="4851476"/>
          </a:xfrm>
        </p:spPr>
        <p:txBody>
          <a:bodyPr/>
          <a:lstStyle/>
          <a:p>
            <a:r>
              <a:rPr lang="en-US" dirty="0"/>
              <a:t>K8S is incredibly extensible</a:t>
            </a:r>
          </a:p>
          <a:p>
            <a:r>
              <a:rPr lang="en-US" dirty="0"/>
              <a:t>Designed with well-defined extension points to extend/customize the platform</a:t>
            </a:r>
          </a:p>
          <a:p>
            <a:pPr lvl="1">
              <a:buFont typeface="+mj-lt"/>
              <a:buAutoNum type="arabicPeriod"/>
            </a:pPr>
            <a:r>
              <a:rPr lang="en-US" dirty="0"/>
              <a:t>Plugins for </a:t>
            </a:r>
            <a:r>
              <a:rPr lang="en-US" dirty="0" err="1"/>
              <a:t>kubectl</a:t>
            </a:r>
            <a:r>
              <a:rPr lang="en-US" dirty="0"/>
              <a:t> to add additional </a:t>
            </a:r>
            <a:r>
              <a:rPr lang="en-US" dirty="0" err="1"/>
              <a:t>kubectl</a:t>
            </a:r>
            <a:r>
              <a:rPr lang="en-US" dirty="0"/>
              <a:t> commands (you can’t overwrite existing commands)</a:t>
            </a:r>
          </a:p>
          <a:p>
            <a:pPr lvl="1">
              <a:buFont typeface="+mj-lt"/>
              <a:buAutoNum type="arabicPeriod"/>
            </a:pPr>
            <a:r>
              <a:rPr lang="en-US" dirty="0" err="1"/>
              <a:t>Authn</a:t>
            </a:r>
            <a:r>
              <a:rPr lang="en-US" dirty="0"/>
              <a:t>/</a:t>
            </a:r>
            <a:r>
              <a:rPr lang="en-US" dirty="0" err="1"/>
              <a:t>Authr</a:t>
            </a:r>
            <a:r>
              <a:rPr lang="en-US" dirty="0"/>
              <a:t>, Webhooks, Admission Controllers, Dynamic Admission Control, API Aggregation</a:t>
            </a:r>
          </a:p>
          <a:p>
            <a:pPr lvl="1">
              <a:buFont typeface="+mj-lt"/>
              <a:buAutoNum type="arabicPeriod"/>
            </a:pPr>
            <a:r>
              <a:rPr lang="en-US" dirty="0"/>
              <a:t>Custom Resource Definitions</a:t>
            </a:r>
          </a:p>
          <a:p>
            <a:pPr lvl="1">
              <a:buFont typeface="+mj-lt"/>
              <a:buAutoNum type="arabicPeriod"/>
            </a:pPr>
            <a:r>
              <a:rPr lang="en-US" dirty="0"/>
              <a:t>Scheduler extensions.  You can replace the default scheduler, use multiple schedulers, extend scheduler </a:t>
            </a:r>
            <a:r>
              <a:rPr lang="en-US" dirty="0" err="1"/>
              <a:t>behaviours</a:t>
            </a:r>
            <a:r>
              <a:rPr lang="en-US" dirty="0"/>
              <a:t> via webhooks</a:t>
            </a:r>
          </a:p>
          <a:p>
            <a:pPr lvl="1">
              <a:buFont typeface="+mj-lt"/>
              <a:buAutoNum type="arabicPeriod"/>
            </a:pPr>
            <a:r>
              <a:rPr lang="en-US" dirty="0"/>
              <a:t>Controllers that reconciles current-state to desired state. </a:t>
            </a:r>
          </a:p>
          <a:p>
            <a:pPr lvl="1">
              <a:buFont typeface="+mj-lt"/>
              <a:buAutoNum type="arabicPeriod"/>
            </a:pPr>
            <a:r>
              <a:rPr lang="en-US" dirty="0"/>
              <a:t>Network Plugins e.g. Container Network Interface (CNI) plugins such as </a:t>
            </a:r>
            <a:r>
              <a:rPr lang="en-US" dirty="0" err="1"/>
              <a:t>Celium</a:t>
            </a:r>
            <a:r>
              <a:rPr lang="en-US" dirty="0"/>
              <a:t>, Calico, Azure CNI</a:t>
            </a:r>
          </a:p>
          <a:p>
            <a:pPr lvl="1">
              <a:buFont typeface="+mj-lt"/>
              <a:buAutoNum type="arabicPeriod"/>
            </a:pPr>
            <a:r>
              <a:rPr lang="en-US" dirty="0"/>
              <a:t>Storage Plugins e.g. Flex Volumes</a:t>
            </a:r>
          </a:p>
          <a:p>
            <a:endParaRPr lang="en-US" dirty="0"/>
          </a:p>
          <a:p>
            <a:endParaRPr lang="en-US" dirty="0"/>
          </a:p>
        </p:txBody>
      </p:sp>
      <p:pic>
        <p:nvPicPr>
          <p:cNvPr id="5" name="Picture 4">
            <a:extLst>
              <a:ext uri="{FF2B5EF4-FFF2-40B4-BE49-F238E27FC236}">
                <a16:creationId xmlns:a16="http://schemas.microsoft.com/office/drawing/2014/main" id="{2D15F6C5-25E2-7A40-87B3-406B22D8E640}"/>
              </a:ext>
            </a:extLst>
          </p:cNvPr>
          <p:cNvPicPr>
            <a:picLocks noChangeAspect="1"/>
          </p:cNvPicPr>
          <p:nvPr/>
        </p:nvPicPr>
        <p:blipFill>
          <a:blip r:embed="rId2"/>
          <a:stretch>
            <a:fillRect/>
          </a:stretch>
        </p:blipFill>
        <p:spPr>
          <a:xfrm>
            <a:off x="7878765" y="301948"/>
            <a:ext cx="3126719" cy="5958465"/>
          </a:xfrm>
          <a:prstGeom prst="rect">
            <a:avLst/>
          </a:prstGeom>
        </p:spPr>
      </p:pic>
      <p:sp>
        <p:nvSpPr>
          <p:cNvPr id="6" name="TextBox 5">
            <a:extLst>
              <a:ext uri="{FF2B5EF4-FFF2-40B4-BE49-F238E27FC236}">
                <a16:creationId xmlns:a16="http://schemas.microsoft.com/office/drawing/2014/main" id="{F0C75659-09BC-084D-BEAC-37C118C18034}"/>
              </a:ext>
            </a:extLst>
          </p:cNvPr>
          <p:cNvSpPr txBox="1"/>
          <p:nvPr/>
        </p:nvSpPr>
        <p:spPr>
          <a:xfrm>
            <a:off x="8407076" y="6289063"/>
            <a:ext cx="2300630" cy="379015"/>
          </a:xfrm>
          <a:prstGeom prst="rect">
            <a:avLst/>
          </a:prstGeom>
          <a:noFill/>
        </p:spPr>
        <p:txBody>
          <a:bodyPr wrap="none" rtlCol="0">
            <a:spAutoFit/>
          </a:bodyPr>
          <a:lstStyle/>
          <a:p>
            <a:pPr>
              <a:lnSpc>
                <a:spcPct val="110000"/>
              </a:lnSpc>
              <a:spcAft>
                <a:spcPts val="1200"/>
              </a:spcAft>
            </a:pPr>
            <a:r>
              <a:rPr lang="en-CA" dirty="0"/>
              <a:t>https://</a:t>
            </a:r>
            <a:r>
              <a:rPr lang="en-CA" dirty="0" err="1"/>
              <a:t>bit.ly</a:t>
            </a:r>
            <a:r>
              <a:rPr lang="en-CA" dirty="0"/>
              <a:t>/2r6qKTp</a:t>
            </a:r>
            <a:endParaRPr lang="en-US" sz="1600" spc="40" dirty="0">
              <a:latin typeface="Noto Serif" charset="0"/>
              <a:ea typeface="Noto Serif" charset="0"/>
              <a:cs typeface="Noto Serif" charset="0"/>
            </a:endParaRPr>
          </a:p>
        </p:txBody>
      </p:sp>
    </p:spTree>
    <p:extLst>
      <p:ext uri="{BB962C8B-B14F-4D97-AF65-F5344CB8AC3E}">
        <p14:creationId xmlns:p14="http://schemas.microsoft.com/office/powerpoint/2010/main" val="1784107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00765-D02E-054C-889B-A8B08C5F7A72}"/>
              </a:ext>
            </a:extLst>
          </p:cNvPr>
          <p:cNvSpPr>
            <a:spLocks noGrp="1"/>
          </p:cNvSpPr>
          <p:nvPr>
            <p:ph type="title"/>
          </p:nvPr>
        </p:nvSpPr>
        <p:spPr/>
        <p:txBody>
          <a:bodyPr/>
          <a:lstStyle/>
          <a:p>
            <a:r>
              <a:rPr lang="en-US" dirty="0"/>
              <a:t>Custom </a:t>
            </a:r>
            <a:r>
              <a:rPr lang="en-US"/>
              <a:t>Resource Definitions</a:t>
            </a:r>
          </a:p>
        </p:txBody>
      </p:sp>
      <p:sp>
        <p:nvSpPr>
          <p:cNvPr id="3" name="Text Placeholder 2">
            <a:extLst>
              <a:ext uri="{FF2B5EF4-FFF2-40B4-BE49-F238E27FC236}">
                <a16:creationId xmlns:a16="http://schemas.microsoft.com/office/drawing/2014/main" id="{B925BFF7-D8C8-C14C-9F56-654F6C47CB4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20341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A181-F971-434C-BAFE-858FF1163406}"/>
              </a:ext>
            </a:extLst>
          </p:cNvPr>
          <p:cNvSpPr>
            <a:spLocks noGrp="1"/>
          </p:cNvSpPr>
          <p:nvPr>
            <p:ph type="title"/>
          </p:nvPr>
        </p:nvSpPr>
        <p:spPr/>
        <p:txBody>
          <a:bodyPr/>
          <a:lstStyle/>
          <a:p>
            <a:r>
              <a:rPr lang="en-US" dirty="0"/>
              <a:t>Operators</a:t>
            </a:r>
          </a:p>
        </p:txBody>
      </p:sp>
      <p:sp>
        <p:nvSpPr>
          <p:cNvPr id="3" name="Text Placeholder 2">
            <a:extLst>
              <a:ext uri="{FF2B5EF4-FFF2-40B4-BE49-F238E27FC236}">
                <a16:creationId xmlns:a16="http://schemas.microsoft.com/office/drawing/2014/main" id="{AE5D4460-8856-A346-BADF-C2E445F8E7E4}"/>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638146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17C9D-83E0-E249-B0CC-191FE824C75B}"/>
              </a:ext>
            </a:extLst>
          </p:cNvPr>
          <p:cNvSpPr>
            <a:spLocks noGrp="1"/>
          </p:cNvSpPr>
          <p:nvPr>
            <p:ph type="title"/>
          </p:nvPr>
        </p:nvSpPr>
        <p:spPr/>
        <p:txBody>
          <a:bodyPr/>
          <a:lstStyle/>
          <a:p>
            <a:r>
              <a:rPr lang="en-US" dirty="0"/>
              <a:t>Prometheus Operator</a:t>
            </a:r>
          </a:p>
        </p:txBody>
      </p:sp>
      <p:sp>
        <p:nvSpPr>
          <p:cNvPr id="3" name="Text Placeholder 2">
            <a:extLst>
              <a:ext uri="{FF2B5EF4-FFF2-40B4-BE49-F238E27FC236}">
                <a16:creationId xmlns:a16="http://schemas.microsoft.com/office/drawing/2014/main" id="{CC668BE0-9A8A-7D42-B964-81E21AC9091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213342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CB558-153F-9444-B152-654F946520AF}"/>
              </a:ext>
            </a:extLst>
          </p:cNvPr>
          <p:cNvSpPr>
            <a:spLocks noGrp="1"/>
          </p:cNvSpPr>
          <p:nvPr>
            <p:ph type="title"/>
          </p:nvPr>
        </p:nvSpPr>
        <p:spPr/>
        <p:txBody>
          <a:bodyPr/>
          <a:lstStyle/>
          <a:p>
            <a:r>
              <a:rPr lang="en-US"/>
              <a:t>Jenkins-X</a:t>
            </a:r>
          </a:p>
        </p:txBody>
      </p:sp>
      <p:sp>
        <p:nvSpPr>
          <p:cNvPr id="3" name="Text Placeholder 2">
            <a:extLst>
              <a:ext uri="{FF2B5EF4-FFF2-40B4-BE49-F238E27FC236}">
                <a16:creationId xmlns:a16="http://schemas.microsoft.com/office/drawing/2014/main" id="{A8291008-E6E1-0F4B-9836-988CA37E1F3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77912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C5EB7-3705-3A49-B6AE-6AFD7E30F083}"/>
              </a:ext>
            </a:extLst>
          </p:cNvPr>
          <p:cNvSpPr>
            <a:spLocks noGrp="1"/>
          </p:cNvSpPr>
          <p:nvPr>
            <p:ph type="title"/>
          </p:nvPr>
        </p:nvSpPr>
        <p:spPr/>
        <p:txBody>
          <a:bodyPr/>
          <a:lstStyle/>
          <a:p>
            <a:r>
              <a:rPr lang="en-US" dirty="0"/>
              <a:t>Simple CRD and Custom Controller</a:t>
            </a:r>
          </a:p>
        </p:txBody>
      </p:sp>
      <p:sp>
        <p:nvSpPr>
          <p:cNvPr id="3" name="Text Placeholder 2">
            <a:extLst>
              <a:ext uri="{FF2B5EF4-FFF2-40B4-BE49-F238E27FC236}">
                <a16:creationId xmlns:a16="http://schemas.microsoft.com/office/drawing/2014/main" id="{A29E8652-727E-2746-88C4-A6732B7FD791}"/>
              </a:ext>
            </a:extLst>
          </p:cNvPr>
          <p:cNvSpPr>
            <a:spLocks noGrp="1"/>
          </p:cNvSpPr>
          <p:nvPr>
            <p:ph type="body" sz="quarter" idx="10"/>
          </p:nvPr>
        </p:nvSpPr>
        <p:spPr/>
        <p:txBody>
          <a:bodyPr/>
          <a:lstStyle/>
          <a:p>
            <a:r>
              <a:rPr lang="en-US" dirty="0"/>
              <a:t>https://</a:t>
            </a:r>
            <a:r>
              <a:rPr lang="en-US" dirty="0" err="1"/>
              <a:t>github.com</a:t>
            </a:r>
            <a:r>
              <a:rPr lang="en-US" dirty="0"/>
              <a:t>/</a:t>
            </a:r>
            <a:r>
              <a:rPr lang="en-US" dirty="0" err="1"/>
              <a:t>luksa</a:t>
            </a:r>
            <a:r>
              <a:rPr lang="en-US" dirty="0"/>
              <a:t>/k8s-website-controller</a:t>
            </a:r>
          </a:p>
        </p:txBody>
      </p:sp>
    </p:spTree>
    <p:extLst>
      <p:ext uri="{BB962C8B-B14F-4D97-AF65-F5344CB8AC3E}">
        <p14:creationId xmlns:p14="http://schemas.microsoft.com/office/powerpoint/2010/main" val="1552184525"/>
      </p:ext>
    </p:extLst>
  </p:cSld>
  <p:clrMapOvr>
    <a:masterClrMapping/>
  </p:clrMapOvr>
</p:sld>
</file>

<file path=ppt/theme/theme1.xml><?xml version="1.0" encoding="utf-8"?>
<a:theme xmlns:a="http://schemas.openxmlformats.org/drawingml/2006/main" name="Architech2017">
  <a:themeElements>
    <a:clrScheme name="Architech 2017 3">
      <a:dk1>
        <a:srgbClr val="141513"/>
      </a:dk1>
      <a:lt1>
        <a:srgbClr val="FFFFFF"/>
      </a:lt1>
      <a:dk2>
        <a:srgbClr val="2D2E2C"/>
      </a:dk2>
      <a:lt2>
        <a:srgbClr val="F3F3F3"/>
      </a:lt2>
      <a:accent1>
        <a:srgbClr val="3FC8C3"/>
      </a:accent1>
      <a:accent2>
        <a:srgbClr val="FFFF00"/>
      </a:accent2>
      <a:accent3>
        <a:srgbClr val="E5202F"/>
      </a:accent3>
      <a:accent4>
        <a:srgbClr val="B3E0E3"/>
      </a:accent4>
      <a:accent5>
        <a:srgbClr val="FAF37C"/>
      </a:accent5>
      <a:accent6>
        <a:srgbClr val="FF8C88"/>
      </a:accent6>
      <a:hlink>
        <a:srgbClr val="3FC8C3"/>
      </a:hlink>
      <a:folHlink>
        <a:srgbClr val="2DA7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nSpc>
            <a:spcPct val="110000"/>
          </a:lnSpc>
          <a:spcAft>
            <a:spcPts val="1200"/>
          </a:spcAft>
          <a:defRPr sz="1600" spc="40" dirty="0" smtClean="0">
            <a:latin typeface="Noto Serif" charset="0"/>
            <a:ea typeface="Noto Serif" charset="0"/>
            <a:cs typeface="Noto Serif" charset="0"/>
          </a:defRPr>
        </a:defPPr>
      </a:lstStyle>
    </a:txDef>
  </a:objectDefaults>
  <a:extraClrSchemeLst/>
  <a:extLst>
    <a:ext uri="{05A4C25C-085E-4340-85A3-A5531E510DB2}">
      <thm15:themeFamily xmlns:thm15="http://schemas.microsoft.com/office/thememl/2012/main" name="Architech2017" id="{EE16EC20-3975-A943-8AE3-A3103FF0B18C}" vid="{53815A54-AF90-9F43-9D42-2587E57B4C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igrationWizId xmlns="2d5b61be-a37e-4312-abe1-15bdea23a843" xsi:nil="true"/>
    <MigrationWizIdDocumentLibraryPermissions xmlns="2d5b61be-a37e-4312-abe1-15bdea23a843" xsi:nil="true"/>
    <MigrationWizIdSecurityGroups xmlns="2d5b61be-a37e-4312-abe1-15bdea23a843" xsi:nil="true"/>
    <MigrationWizIdPermissions xmlns="2d5b61be-a37e-4312-abe1-15bdea23a843" xsi:nil="true"/>
    <MigrationWizIdPermissionLevels xmlns="2d5b61be-a37e-4312-abe1-15bdea23a843" xsi:nil="true"/>
    <SharedWithUsers xmlns="05064933-9efc-498e-b7e4-a3b243683d34">
      <UserInfo>
        <DisplayName>Dan Partington</DisplayName>
        <AccountId>262</AccountId>
        <AccountType/>
      </UserInfo>
      <UserInfo>
        <DisplayName>David Suydam</DisplayName>
        <AccountId>18</AccountId>
        <AccountType/>
      </UserInfo>
      <UserInfo>
        <DisplayName>Jungho Kim</DisplayName>
        <AccountId>44</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833BCAEDDC9B4B8234007A0D5A3354" ma:contentTypeVersion="" ma:contentTypeDescription="Create a new document." ma:contentTypeScope="" ma:versionID="95abf1b123b0dee93d182cc9c3ab7e14">
  <xsd:schema xmlns:xsd="http://www.w3.org/2001/XMLSchema" xmlns:xs="http://www.w3.org/2001/XMLSchema" xmlns:p="http://schemas.microsoft.com/office/2006/metadata/properties" xmlns:ns2="05064933-9efc-498e-b7e4-a3b243683d34" xmlns:ns3="2d5b61be-a37e-4312-abe1-15bdea23a843" targetNamespace="http://schemas.microsoft.com/office/2006/metadata/properties" ma:root="true" ma:fieldsID="60e1a51a09f1da3338308970e3fda1ff" ns2:_="" ns3:_="">
    <xsd:import namespace="05064933-9efc-498e-b7e4-a3b243683d34"/>
    <xsd:import namespace="2d5b61be-a37e-4312-abe1-15bdea23a843"/>
    <xsd:element name="properties">
      <xsd:complexType>
        <xsd:sequence>
          <xsd:element name="documentManagement">
            <xsd:complexType>
              <xsd:all>
                <xsd:element ref="ns2:SharedWithUsers" minOccurs="0"/>
                <xsd:element ref="ns2:SharedWithDetails" minOccurs="0"/>
                <xsd:element ref="ns3:MigrationWizId" minOccurs="0"/>
                <xsd:element ref="ns3:MigrationWizIdPermissions" minOccurs="0"/>
                <xsd:element ref="ns3:MigrationWizIdPermissionLevels" minOccurs="0"/>
                <xsd:element ref="ns3:MigrationWizIdDocumentLibraryPermissions" minOccurs="0"/>
                <xsd:element ref="ns3:MigrationWizIdSecurityGroups" minOccurs="0"/>
                <xsd:element ref="ns3:MediaServiceMetadata" minOccurs="0"/>
                <xsd:element ref="ns3:MediaServiceFastMetadata" minOccurs="0"/>
                <xsd:element ref="ns3:MediaServiceDateTaken" minOccurs="0"/>
                <xsd:element ref="ns3:MediaServiceAutoTags"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064933-9efc-498e-b7e4-a3b243683d34"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d5b61be-a37e-4312-abe1-15bdea23a843" elementFormDefault="qualified">
    <xsd:import namespace="http://schemas.microsoft.com/office/2006/documentManagement/types"/>
    <xsd:import namespace="http://schemas.microsoft.com/office/infopath/2007/PartnerControls"/>
    <xsd:element name="MigrationWizId" ma:index="10" nillable="true" ma:displayName="MigrationWizId" ma:internalName="MigrationWizId">
      <xsd:simpleType>
        <xsd:restriction base="dms:Text"/>
      </xsd:simpleType>
    </xsd:element>
    <xsd:element name="MigrationWizIdPermissions" ma:index="11" nillable="true" ma:displayName="MigrationWizIdPermissions" ma:internalName="MigrationWizIdPermissions">
      <xsd:simpleType>
        <xsd:restriction base="dms:Text"/>
      </xsd:simpleType>
    </xsd:element>
    <xsd:element name="MigrationWizIdPermissionLevels" ma:index="12" nillable="true" ma:displayName="MigrationWizIdPermissionLevels" ma:internalName="MigrationWizIdPermissionLevels">
      <xsd:simpleType>
        <xsd:restriction base="dms:Text"/>
      </xsd:simpleType>
    </xsd:element>
    <xsd:element name="MigrationWizIdDocumentLibraryPermissions" ma:index="13" nillable="true" ma:displayName="MigrationWizIdDocumentLibraryPermissions" ma:internalName="MigrationWizIdDocumentLibraryPermissions">
      <xsd:simpleType>
        <xsd:restriction base="dms:Text"/>
      </xsd:simpleType>
    </xsd:element>
    <xsd:element name="MigrationWizIdSecurityGroups" ma:index="14" nillable="true" ma:displayName="MigrationWizIdSecurityGroups" ma:internalName="MigrationWizIdSecurityGroups">
      <xsd:simpleType>
        <xsd:restriction base="dms:Text"/>
      </xsd:simpleType>
    </xsd:element>
    <xsd:element name="MediaServiceMetadata" ma:index="15" nillable="true" ma:displayName="MediaServiceMetadata" ma:description="" ma:hidden="true" ma:internalName="MediaServiceMetadata" ma:readOnly="true">
      <xsd:simpleType>
        <xsd:restriction base="dms:Note"/>
      </xsd:simpleType>
    </xsd:element>
    <xsd:element name="MediaServiceFastMetadata" ma:index="16" nillable="true" ma:displayName="MediaServiceFastMetadata" ma:description="" ma:hidden="true" ma:internalName="MediaServiceFastMetadata" ma:readOnly="true">
      <xsd:simpleType>
        <xsd:restriction base="dms:Note"/>
      </xsd:simpleType>
    </xsd:element>
    <xsd:element name="MediaServiceDateTaken" ma:index="17" nillable="true" ma:displayName="MediaServiceDateTaken" ma:description="" ma:hidden="true" ma:internalName="MediaServiceDateTaken" ma:readOnly="true">
      <xsd:simpleType>
        <xsd:restriction base="dms:Text"/>
      </xsd:simpleType>
    </xsd:element>
    <xsd:element name="MediaServiceAutoTags" ma:index="18" nillable="true" ma:displayName="MediaServiceAutoTags" ma:description="" ma:internalName="MediaServiceAutoTags"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E4D57EC-D461-49F3-AF81-829A17CDE8F4}">
  <ds:schemaRefs>
    <ds:schemaRef ds:uri="05064933-9efc-498e-b7e4-a3b243683d34"/>
    <ds:schemaRef ds:uri="2d5b61be-a37e-4312-abe1-15bdea23a843"/>
    <ds:schemaRef ds:uri="609ca095-6e66-4f2b-8f0c-abdfeb59f5dd"/>
    <ds:schemaRef ds:uri="bd26bed5-1db0-4ec0-9fc2-62222bc303b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7511DE2-9E56-408D-9E57-5BAED7657698}">
  <ds:schemaRefs>
    <ds:schemaRef ds:uri="05064933-9efc-498e-b7e4-a3b243683d34"/>
    <ds:schemaRef ds:uri="2d5b61be-a37e-4312-abe1-15bdea23a84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213236A-A5DF-4D28-9A47-90121E3AA9E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389</TotalTime>
  <Words>537</Words>
  <Application>Microsoft Macintosh PowerPoint</Application>
  <PresentationFormat>Widescreen</PresentationFormat>
  <Paragraphs>106</Paragraphs>
  <Slides>17</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Calibri</vt:lpstr>
      <vt:lpstr>Helvetica Neue</vt:lpstr>
      <vt:lpstr>Noto Serif</vt:lpstr>
      <vt:lpstr>Raleway</vt:lpstr>
      <vt:lpstr>Raleway ExtraBold</vt:lpstr>
      <vt:lpstr>Raleway Medium</vt:lpstr>
      <vt:lpstr>Raleway SemiBold</vt:lpstr>
      <vt:lpstr>Roboto Condensed Light</vt:lpstr>
      <vt:lpstr>Wingdings</vt:lpstr>
      <vt:lpstr>Architech2017</vt:lpstr>
      <vt:lpstr>Kubernetes Extension Points  With Deep Dive into Custom Resource Definitions </vt:lpstr>
      <vt:lpstr>Agenda</vt:lpstr>
      <vt:lpstr>Desired Outcome</vt:lpstr>
      <vt:lpstr>Kubernetes Extension Points</vt:lpstr>
      <vt:lpstr>Custom Resource Definitions</vt:lpstr>
      <vt:lpstr>Operators</vt:lpstr>
      <vt:lpstr>Prometheus Operator</vt:lpstr>
      <vt:lpstr>Jenkins-X</vt:lpstr>
      <vt:lpstr>Simple CRD and Custom Controller</vt:lpstr>
      <vt:lpstr>KubeBuilder</vt:lpstr>
      <vt:lpstr>Operator SDK</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ARCHITECH</dc:title>
  <cp:lastModifiedBy>Jungho Kim</cp:lastModifiedBy>
  <cp:revision>37</cp:revision>
  <dcterms:modified xsi:type="dcterms:W3CDTF">2018-11-26T20:51:17Z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0x01010057833BCAEDDC9B4B8234007A0D5A3354</vt:lpwstr>
  </property>
</Properties>
</file>