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Proxima Nova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devonfw</a:t>
            </a:r>
            <a:r>
              <a:rPr lang="es-ES" dirty="0"/>
              <a:t> Test </a:t>
            </a:r>
            <a:r>
              <a:rPr lang="es-ES"/>
              <a:t>Cases &amp; QA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IEEE 829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52C19A-7552-4B3A-A809-EF3555A8EF5D}"/>
              </a:ext>
            </a:extLst>
          </p:cNvPr>
          <p:cNvSpPr/>
          <p:nvPr/>
        </p:nvSpPr>
        <p:spPr>
          <a:xfrm>
            <a:off x="1190901" y="1153116"/>
            <a:ext cx="2899317" cy="669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(devon4J, devon4net…)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5B742-2EA0-4E9B-BB76-6486ED43C5F2}"/>
              </a:ext>
            </a:extLst>
          </p:cNvPr>
          <p:cNvSpPr/>
          <p:nvPr/>
        </p:nvSpPr>
        <p:spPr>
          <a:xfrm>
            <a:off x="1190901" y="2280738"/>
            <a:ext cx="2899317" cy="669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Test Cases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359D7-135C-4BB5-A6C9-2A6469A3DB83}"/>
              </a:ext>
            </a:extLst>
          </p:cNvPr>
          <p:cNvSpPr/>
          <p:nvPr/>
        </p:nvSpPr>
        <p:spPr>
          <a:xfrm>
            <a:off x="1190901" y="3445860"/>
            <a:ext cx="2899317" cy="669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Case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0FD01-9AA6-4438-9125-5C388D91CBE3}"/>
              </a:ext>
            </a:extLst>
          </p:cNvPr>
          <p:cNvSpPr/>
          <p:nvPr/>
        </p:nvSpPr>
        <p:spPr>
          <a:xfrm>
            <a:off x="679748" y="221260"/>
            <a:ext cx="7784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latin typeface="Linux Libertine"/>
              </a:rPr>
              <a:t>Standard Software test </a:t>
            </a:r>
            <a:r>
              <a:rPr lang="es-ES" sz="3600" dirty="0" err="1">
                <a:latin typeface="Linux Libertine"/>
              </a:rPr>
              <a:t>documentation</a:t>
            </a:r>
            <a:endParaRPr lang="es-ES" sz="3600" dirty="0">
              <a:latin typeface="Linux Libertine"/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3F9E3E54-7969-4EA1-BF62-8EEAF031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51" y="198517"/>
            <a:ext cx="669074" cy="669074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D65C701D-0572-4657-BD87-98A0949AEB47}"/>
              </a:ext>
            </a:extLst>
          </p:cNvPr>
          <p:cNvSpPr/>
          <p:nvPr/>
        </p:nvSpPr>
        <p:spPr>
          <a:xfrm>
            <a:off x="4404852" y="1153116"/>
            <a:ext cx="285135" cy="2961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93BDA-53A3-4171-B7C7-43718243D7BE}"/>
              </a:ext>
            </a:extLst>
          </p:cNvPr>
          <p:cNvSpPr/>
          <p:nvPr/>
        </p:nvSpPr>
        <p:spPr>
          <a:xfrm>
            <a:off x="4833878" y="2248584"/>
            <a:ext cx="3368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latin typeface="Linux Libertine"/>
              </a:rPr>
              <a:t>Test plan </a:t>
            </a:r>
            <a:r>
              <a:rPr lang="es-ES" sz="3600" dirty="0" err="1">
                <a:latin typeface="Linux Libertine"/>
              </a:rPr>
              <a:t>report</a:t>
            </a:r>
            <a:endParaRPr lang="es-ES" sz="3600" dirty="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312839098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Linux Libertine</vt:lpstr>
      <vt:lpstr>Proxima Nova</vt:lpstr>
      <vt:lpstr>Spearmint</vt:lpstr>
      <vt:lpstr>devonfw Test Cases &amp; QA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devonfw Test Cases &amp;QA</dc:title>
  <dc:creator>Sanchez Muñoz, Jose Manuel</dc:creator>
  <cp:lastModifiedBy>Sanchez Muñoz, Jose Manuel</cp:lastModifiedBy>
  <cp:revision>8</cp:revision>
  <dcterms:modified xsi:type="dcterms:W3CDTF">2018-09-27T15:38:34Z</dcterms:modified>
</cp:coreProperties>
</file>