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6" r:id="rId5"/>
    <p:sldId id="264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196" autoAdjust="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9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2067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MACHINE LEARNING IN EYE DISEASES DETECTION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535352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-699247" y="-59382"/>
            <a:ext cx="146304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3133697" y="444222"/>
            <a:ext cx="65496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u="sng" dirty="0">
                <a:solidFill>
                  <a:schemeClr val="accent4">
                    <a:lumMod val="5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EYE DISEASES</a:t>
            </a:r>
            <a:endParaRPr lang="en-US" sz="4374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17" y="2005131"/>
            <a:ext cx="4800124" cy="29666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32383" y="52108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Glaucoma</a:t>
            </a:r>
            <a:endParaRPr lang="en-US" sz="2187" u="sng" dirty="0"/>
          </a:p>
        </p:txBody>
      </p:sp>
      <p:sp>
        <p:nvSpPr>
          <p:cNvPr id="7" name="Text 4"/>
          <p:cNvSpPr/>
          <p:nvPr/>
        </p:nvSpPr>
        <p:spPr>
          <a:xfrm>
            <a:off x="1032383" y="5799857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Glaucoma is a group of eye conditions that damage the optic nerve, often caused by abnormally high pressure in the eye.</a:t>
            </a:r>
            <a:endParaRPr lang="en-US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480" y="2005131"/>
            <a:ext cx="4800124" cy="29666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590267" y="52108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Diabetic Retinopathy</a:t>
            </a:r>
            <a:endParaRPr lang="en-US" sz="2187" u="sng" dirty="0"/>
          </a:p>
        </p:txBody>
      </p:sp>
      <p:sp>
        <p:nvSpPr>
          <p:cNvPr id="10" name="Text 6"/>
          <p:cNvSpPr/>
          <p:nvPr/>
        </p:nvSpPr>
        <p:spPr>
          <a:xfrm>
            <a:off x="8797895" y="5910737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is a diabetes complication that affects eyes. It's caused by damage to the blood vessels of the light-sensitive tissue at the back of the eye (retina).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A26C5A-DDB5-5AC1-CCBB-63B7793F2505}"/>
              </a:ext>
            </a:extLst>
          </p:cNvPr>
          <p:cNvSpPr txBox="1"/>
          <p:nvPr/>
        </p:nvSpPr>
        <p:spPr>
          <a:xfrm rot="10800000" flipV="1">
            <a:off x="1319512" y="5525774"/>
            <a:ext cx="12514821" cy="147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Cataract is a common eye condition that occurs when the natural lens inside the eye becomes cloudy, leading to a decrease in</a:t>
            </a:r>
          </a:p>
          <a:p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vision. The lens of the eye is normally clear, allowing light to pass through and focus on the retina, which sends visual signals to</a:t>
            </a:r>
          </a:p>
          <a:p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brain. However, when the lens becomes cloudy, it scatters light and causes blurry or hazy vision.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5DF1D-3698-1D9B-6192-0E4FAF638D85}"/>
              </a:ext>
            </a:extLst>
          </p:cNvPr>
          <p:cNvSpPr txBox="1"/>
          <p:nvPr/>
        </p:nvSpPr>
        <p:spPr>
          <a:xfrm>
            <a:off x="6260133" y="4545065"/>
            <a:ext cx="233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chemeClr val="tx2">
                    <a:lumMod val="75000"/>
                  </a:schemeClr>
                </a:solidFill>
              </a:rPr>
              <a:t>Cataract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8A5F4-ED66-A502-0F64-B208D5C7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90" y="533170"/>
            <a:ext cx="5051135" cy="37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BB4B1-C508-A667-7912-DB83B9218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7A00-6A8A-1E0B-1C5D-77FE885A9CB2}"/>
              </a:ext>
            </a:extLst>
          </p:cNvPr>
          <p:cNvSpPr txBox="1"/>
          <p:nvPr/>
        </p:nvSpPr>
        <p:spPr>
          <a:xfrm>
            <a:off x="3935392" y="555585"/>
            <a:ext cx="4932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u="sng" dirty="0">
                <a:solidFill>
                  <a:schemeClr val="accent4">
                    <a:lumMod val="50000"/>
                  </a:schemeClr>
                </a:solidFill>
              </a:rPr>
              <a:t>TECHNICAL STACKS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98CE-2333-8E08-E352-13D5E447852B}"/>
              </a:ext>
            </a:extLst>
          </p:cNvPr>
          <p:cNvSpPr txBox="1"/>
          <p:nvPr/>
        </p:nvSpPr>
        <p:spPr>
          <a:xfrm>
            <a:off x="580913" y="1925619"/>
            <a:ext cx="123712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Image Processing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K-MEANS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Morphological Operation (dilate and erode)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Contour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Movements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Thresholding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FE57E-06F1-4DEF-3438-BD3D61F80AFA}"/>
              </a:ext>
            </a:extLst>
          </p:cNvPr>
          <p:cNvSpPr txBox="1"/>
          <p:nvPr/>
        </p:nvSpPr>
        <p:spPr>
          <a:xfrm>
            <a:off x="742278" y="4593515"/>
            <a:ext cx="50883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Databases</a:t>
            </a:r>
          </a:p>
          <a:p>
            <a:endParaRPr lang="en-US" sz="2800" dirty="0"/>
          </a:p>
          <a:p>
            <a:r>
              <a:rPr lang="en-US" sz="2000" dirty="0"/>
              <a:t>Database Used : </a:t>
            </a:r>
            <a:r>
              <a:rPr lang="en-US" sz="2000" dirty="0" err="1"/>
              <a:t>PostGresSQL</a:t>
            </a:r>
            <a:endParaRPr lang="en-US" sz="2000" dirty="0"/>
          </a:p>
          <a:p>
            <a:endParaRPr lang="en-US" sz="2000" dirty="0"/>
          </a:p>
          <a:p>
            <a:r>
              <a:rPr lang="en-US" sz="2800" b="1" u="sng" dirty="0"/>
              <a:t>Datasets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C/D ratio   (Glaucoma)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Levels (Diabetic Retinopathy)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Image Set (Cataract)</a:t>
            </a:r>
          </a:p>
          <a:p>
            <a:r>
              <a:rPr lang="en-US" sz="2800" b="1" u="sng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F2BD1-0DDA-13BA-8466-9BD9ED7D1A0C}"/>
              </a:ext>
            </a:extLst>
          </p:cNvPr>
          <p:cNvSpPr txBox="1"/>
          <p:nvPr/>
        </p:nvSpPr>
        <p:spPr>
          <a:xfrm>
            <a:off x="7164593" y="1857646"/>
            <a:ext cx="56907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ML MODEL</a:t>
            </a:r>
          </a:p>
          <a:p>
            <a:endParaRPr lang="en-US" sz="28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TensorFlow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Library used- Sci-kit and </a:t>
            </a:r>
            <a:r>
              <a:rPr lang="en-US" sz="2400" dirty="0" err="1"/>
              <a:t>Sk</a:t>
            </a:r>
            <a:r>
              <a:rPr lang="en-US" sz="2400" dirty="0"/>
              <a:t>-learn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57FF2-C3CE-10D4-6753-3355B1770E34}"/>
              </a:ext>
            </a:extLst>
          </p:cNvPr>
          <p:cNvSpPr txBox="1"/>
          <p:nvPr/>
        </p:nvSpPr>
        <p:spPr>
          <a:xfrm>
            <a:off x="6981713" y="4797911"/>
            <a:ext cx="33779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Website</a:t>
            </a:r>
          </a:p>
          <a:p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9489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2CD21-761F-E195-888B-B2738FCA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1689964"/>
            <a:ext cx="10937714" cy="600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CD7D3-A972-7237-CD95-940CC55492E3}"/>
              </a:ext>
            </a:extLst>
          </p:cNvPr>
          <p:cNvSpPr txBox="1"/>
          <p:nvPr/>
        </p:nvSpPr>
        <p:spPr>
          <a:xfrm>
            <a:off x="5856790" y="529999"/>
            <a:ext cx="399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solidFill>
                  <a:srgbClr val="C00000"/>
                </a:solidFill>
              </a:rPr>
              <a:t>FLOW</a:t>
            </a:r>
            <a:r>
              <a:rPr lang="en-IN" sz="4800" b="1" dirty="0">
                <a:solidFill>
                  <a:srgbClr val="C00000"/>
                </a:solidFill>
              </a:rPr>
              <a:t> </a:t>
            </a:r>
            <a:r>
              <a:rPr lang="en-IN" sz="4800" b="1" u="sng" dirty="0">
                <a:solidFill>
                  <a:srgbClr val="C00000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53722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1848E-3498-2BD8-3392-155080E0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25" y="2149542"/>
            <a:ext cx="4663844" cy="4671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76BB86-DA9E-7A6E-6616-C26EEC37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889" y="1946988"/>
            <a:ext cx="4663844" cy="4626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DF0B3-E9FB-5071-F5A1-F74C5A6AF808}"/>
              </a:ext>
            </a:extLst>
          </p:cNvPr>
          <p:cNvSpPr txBox="1"/>
          <p:nvPr/>
        </p:nvSpPr>
        <p:spPr>
          <a:xfrm>
            <a:off x="5346551" y="247426"/>
            <a:ext cx="3238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rgbClr val="C00000"/>
                </a:solidFill>
              </a:rPr>
              <a:t>GLAUCOMA</a:t>
            </a:r>
          </a:p>
        </p:txBody>
      </p:sp>
    </p:spTree>
    <p:extLst>
      <p:ext uri="{BB962C8B-B14F-4D97-AF65-F5344CB8AC3E}">
        <p14:creationId xmlns:p14="http://schemas.microsoft.com/office/powerpoint/2010/main" val="166937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F14B0A-4942-BA15-9119-2D5BA534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79" y="2610875"/>
            <a:ext cx="3929433" cy="3929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EDF96-53AB-A2A5-F046-BEC78A65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93" y="2621974"/>
            <a:ext cx="3929434" cy="3916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AF363-61F7-23F7-E38F-4CEFFC377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964" y="2621974"/>
            <a:ext cx="3929433" cy="3897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C656C-167A-45CD-90CB-B8A5778FD5E6}"/>
              </a:ext>
            </a:extLst>
          </p:cNvPr>
          <p:cNvSpPr txBox="1"/>
          <p:nvPr/>
        </p:nvSpPr>
        <p:spPr>
          <a:xfrm>
            <a:off x="3905025" y="1000461"/>
            <a:ext cx="803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solidFill>
                  <a:srgbClr val="C00000"/>
                </a:solidFill>
              </a:rPr>
              <a:t>DIABETIC RETINOPATHY</a:t>
            </a:r>
          </a:p>
        </p:txBody>
      </p:sp>
    </p:spTree>
    <p:extLst>
      <p:ext uri="{BB962C8B-B14F-4D97-AF65-F5344CB8AC3E}">
        <p14:creationId xmlns:p14="http://schemas.microsoft.com/office/powerpoint/2010/main" val="411681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5A884-75EC-450D-FDBA-CF37451DD26A}"/>
              </a:ext>
            </a:extLst>
          </p:cNvPr>
          <p:cNvSpPr txBox="1"/>
          <p:nvPr/>
        </p:nvSpPr>
        <p:spPr>
          <a:xfrm>
            <a:off x="5787341" y="469116"/>
            <a:ext cx="3055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solidFill>
                  <a:srgbClr val="C00000"/>
                </a:solidFill>
              </a:rPr>
              <a:t>CATARACT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68EF4-F692-EBB5-3593-6265A840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0" y="2379009"/>
            <a:ext cx="565785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5C9D3-8787-4968-0916-E7792A01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546" y="2379009"/>
            <a:ext cx="3632611" cy="36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208</Words>
  <Application>Microsoft Office PowerPoint</Application>
  <PresentationFormat>Custom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Maqwin Dsouza</cp:lastModifiedBy>
  <cp:revision>11</cp:revision>
  <dcterms:created xsi:type="dcterms:W3CDTF">2024-02-23T14:03:27Z</dcterms:created>
  <dcterms:modified xsi:type="dcterms:W3CDTF">2024-02-24T06:55:00Z</dcterms:modified>
</cp:coreProperties>
</file>