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DB47-FCB6-414C-9F50-E8430B58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D02AA-74D6-4BE3-AE44-ACB86086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F15B-4C8C-47DE-A53E-C04D76DB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25DC-2770-4154-A473-BA335D77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7370-7C4C-4227-AB56-80F5B45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E21-B73C-40D4-AD08-C0EF9556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71BF-15D4-4B68-A88D-A4C7AC96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89F8-CCD8-431A-A20B-DB3A8222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9D6C-112C-4F0D-81BC-013F96F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21B0-CD5F-4427-A877-C62F1091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9ED97-DC4E-4C3E-ABBE-80623AF77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68C67-4EB2-491B-B6B7-5DDDE2EF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0375-C957-49D3-BE6C-88599A78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4033-C98C-4CB2-ACA0-8AF00AED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AAA2-68ED-44CB-85D3-0DAF452D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9F95-5081-4255-997A-EB3C9A69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2970-35E5-47AA-AF03-E4639BF5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8EC3-26E8-4A4F-8DD5-DA77E262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543A-25A7-43FC-95E9-CC8CFAA3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F79B-90FF-452F-A3C7-252F3C98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4667-CF73-40E1-8C18-63D8604A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7365-4CA2-486E-B9F6-9FC7E5F5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AF6E-F97C-4019-AB92-86672347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EDFA-7A8D-46AC-985A-D0F894FE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CB85-E7F3-4552-94DC-7D2581F5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B1F7-FCF0-4D11-975D-7216819B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7016-21C0-44DE-91F1-69D753AE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65AFA-C231-472B-BC1E-0EB3E557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A43A-BFA3-4C8D-868A-484E17B2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AF9B8-7A4B-4A92-8494-61D5FF6D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4F0F-86D0-4B1F-AA87-B10E5D52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98A-4830-4EBF-877D-0CE5224D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CCB1-C476-43BB-B414-98531FAC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8ACB-701D-4A0F-A30A-88D95E30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9DF53-F794-4EAD-BC26-12379927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7049-5B49-4BE3-8365-0B36C8EF5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AE04-C095-4441-B2D4-276B6E4D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F305F-489F-4D7E-9442-37D78EA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E6FA8-D175-4CED-ADBF-ABBB52C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1136-F01A-4025-9B97-D833B715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FA70C-6790-4B3D-B503-CFB7F7F7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2AD98-50BC-4B39-90F6-979A20B6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F0598-3C55-4D15-AE11-C45458AE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20F1-5609-41E6-80B7-A5641CF8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CCBB0-5BD2-4151-873C-959A4BA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1DED3-1119-4507-881E-1793D35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C1EC-4E68-4BE4-825F-CBC74202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6B0F-F291-4320-B5AE-C3A341E5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93F42-2BA8-435F-8991-FF95E721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88B0-E01D-45DD-886A-140BFDCA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56C6-6B05-4990-9726-82434653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0A734-6CC4-4BAF-BF28-035681FB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AFA0-651C-4B37-BEA6-84912C33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45AFF-9026-492D-BAC6-8AD5E2E52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18F2-AD90-40D9-9EDE-4D14CD42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D5C6-F9B0-41E6-9928-2CE7277A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80D09-0F6F-4C3D-BEB6-BD0358A1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C0EF4-AB5C-44A4-81CC-03388C20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AF12-3FF5-47DF-BD63-9419494A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CCC1-0225-4EED-AA8B-5D29FA91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9715-DB1A-496C-A689-0E6C0002F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E55-DB4B-49CB-977A-4A75BC248E6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0F56-DD29-4D9B-9501-7FE003C2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7001-9557-4C25-846B-5EFD8477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A09A-34AB-4FBD-9506-667565CE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D8194-5D7D-4355-B351-23BA3FBA5816}"/>
              </a:ext>
            </a:extLst>
          </p:cNvPr>
          <p:cNvSpPr txBox="1"/>
          <p:nvPr/>
        </p:nvSpPr>
        <p:spPr>
          <a:xfrm>
            <a:off x="4297680" y="537328"/>
            <a:ext cx="434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TRAINWRECK V1 TRACK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F0872-A69E-4B33-B973-0C15B35BA18E}"/>
              </a:ext>
            </a:extLst>
          </p:cNvPr>
          <p:cNvSpPr txBox="1"/>
          <p:nvPr/>
        </p:nvSpPr>
        <p:spPr>
          <a:xfrm>
            <a:off x="541727" y="1129857"/>
            <a:ext cx="40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8A618-C3E6-4D1C-A769-8975B27F80B2}"/>
              </a:ext>
            </a:extLst>
          </p:cNvPr>
          <p:cNvSpPr/>
          <p:nvPr/>
        </p:nvSpPr>
        <p:spPr>
          <a:xfrm>
            <a:off x="358219" y="2441147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C4108-2770-4791-897F-43344F41C4F2}"/>
              </a:ext>
            </a:extLst>
          </p:cNvPr>
          <p:cNvSpPr/>
          <p:nvPr/>
        </p:nvSpPr>
        <p:spPr>
          <a:xfrm>
            <a:off x="358219" y="2802844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D9836-2D45-4637-A2FF-5493A502ACA0}"/>
              </a:ext>
            </a:extLst>
          </p:cNvPr>
          <p:cNvSpPr/>
          <p:nvPr/>
        </p:nvSpPr>
        <p:spPr>
          <a:xfrm>
            <a:off x="358219" y="3173267"/>
            <a:ext cx="1923068" cy="367645"/>
          </a:xfrm>
          <a:prstGeom prst="rect">
            <a:avLst/>
          </a:prstGeom>
          <a:solidFill>
            <a:srgbClr val="FFFF00"/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CA9039-81FD-4C45-AE4A-F1376898CA5B}"/>
              </a:ext>
            </a:extLst>
          </p:cNvPr>
          <p:cNvSpPr/>
          <p:nvPr/>
        </p:nvSpPr>
        <p:spPr>
          <a:xfrm>
            <a:off x="358219" y="3519650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92A39-0C55-4C7C-9B3D-2E0ABF3A806F}"/>
              </a:ext>
            </a:extLst>
          </p:cNvPr>
          <p:cNvSpPr/>
          <p:nvPr/>
        </p:nvSpPr>
        <p:spPr>
          <a:xfrm>
            <a:off x="358219" y="3876292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BC5E0-BBC1-479E-8D98-8F7BA20006DB}"/>
              </a:ext>
            </a:extLst>
          </p:cNvPr>
          <p:cNvSpPr/>
          <p:nvPr/>
        </p:nvSpPr>
        <p:spPr>
          <a:xfrm>
            <a:off x="358219" y="4984306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5E45E-378A-4574-874F-C3E256A7B6B2}"/>
              </a:ext>
            </a:extLst>
          </p:cNvPr>
          <p:cNvSpPr/>
          <p:nvPr/>
        </p:nvSpPr>
        <p:spPr>
          <a:xfrm>
            <a:off x="358219" y="4243966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68F1C-AAC7-4C0F-9E71-C68FF0E7EAF9}"/>
              </a:ext>
            </a:extLst>
          </p:cNvPr>
          <p:cNvSpPr/>
          <p:nvPr/>
        </p:nvSpPr>
        <p:spPr>
          <a:xfrm>
            <a:off x="358219" y="4618289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E00DC-5720-4CF2-A676-692BAB0A3376}"/>
              </a:ext>
            </a:extLst>
          </p:cNvPr>
          <p:cNvSpPr/>
          <p:nvPr/>
        </p:nvSpPr>
        <p:spPr>
          <a:xfrm>
            <a:off x="358219" y="5365306"/>
            <a:ext cx="1923068" cy="36764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67B5-C624-4BFC-853A-2321F5DF53F6}"/>
              </a:ext>
            </a:extLst>
          </p:cNvPr>
          <p:cNvSpPr txBox="1"/>
          <p:nvPr/>
        </p:nvSpPr>
        <p:spPr>
          <a:xfrm>
            <a:off x="694913" y="169906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49869-B8B0-4DA5-8EF2-B9E783736988}"/>
              </a:ext>
            </a:extLst>
          </p:cNvPr>
          <p:cNvSpPr/>
          <p:nvPr/>
        </p:nvSpPr>
        <p:spPr>
          <a:xfrm>
            <a:off x="2451179" y="2430987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C7E957-895A-4A2B-8F39-2DA2960F68AB}"/>
              </a:ext>
            </a:extLst>
          </p:cNvPr>
          <p:cNvSpPr/>
          <p:nvPr/>
        </p:nvSpPr>
        <p:spPr>
          <a:xfrm>
            <a:off x="2451179" y="2792684"/>
            <a:ext cx="1923068" cy="367645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tx1">
                <a:lumMod val="50000"/>
                <a:lumOff val="50000"/>
              </a:schemeClr>
            </a:bgClr>
          </a:patt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A49E8-F118-4294-9250-66B15CA9D0D3}"/>
              </a:ext>
            </a:extLst>
          </p:cNvPr>
          <p:cNvSpPr/>
          <p:nvPr/>
        </p:nvSpPr>
        <p:spPr>
          <a:xfrm>
            <a:off x="2451179" y="3163107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B57D7D-A71F-474C-AC21-24CA0F28376A}"/>
              </a:ext>
            </a:extLst>
          </p:cNvPr>
          <p:cNvSpPr/>
          <p:nvPr/>
        </p:nvSpPr>
        <p:spPr>
          <a:xfrm>
            <a:off x="2451179" y="3509490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81BCDC-E659-4789-81F1-041DBA078849}"/>
              </a:ext>
            </a:extLst>
          </p:cNvPr>
          <p:cNvSpPr/>
          <p:nvPr/>
        </p:nvSpPr>
        <p:spPr>
          <a:xfrm>
            <a:off x="2451179" y="3866132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6AE359-3A30-4ED9-B4AF-BEC60F78D3E8}"/>
              </a:ext>
            </a:extLst>
          </p:cNvPr>
          <p:cNvSpPr/>
          <p:nvPr/>
        </p:nvSpPr>
        <p:spPr>
          <a:xfrm>
            <a:off x="2451179" y="4974146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F7982D-BA6E-4AED-AD08-3FB810AD3D52}"/>
              </a:ext>
            </a:extLst>
          </p:cNvPr>
          <p:cNvSpPr/>
          <p:nvPr/>
        </p:nvSpPr>
        <p:spPr>
          <a:xfrm>
            <a:off x="2451179" y="4233806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69FAD-6446-4B43-9C6A-A238CA28B9F7}"/>
              </a:ext>
            </a:extLst>
          </p:cNvPr>
          <p:cNvSpPr/>
          <p:nvPr/>
        </p:nvSpPr>
        <p:spPr>
          <a:xfrm>
            <a:off x="2451179" y="4608129"/>
            <a:ext cx="1923068" cy="367645"/>
          </a:xfrm>
          <a:prstGeom prst="rect">
            <a:avLst/>
          </a:prstGeom>
          <a:solidFill>
            <a:srgbClr val="FFFF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D2C535-8720-4056-8391-A163756C331E}"/>
              </a:ext>
            </a:extLst>
          </p:cNvPr>
          <p:cNvSpPr/>
          <p:nvPr/>
        </p:nvSpPr>
        <p:spPr>
          <a:xfrm>
            <a:off x="2451179" y="5355146"/>
            <a:ext cx="1923068" cy="3676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B3CCA-06CA-447A-BE6E-71F46F8542E6}"/>
              </a:ext>
            </a:extLst>
          </p:cNvPr>
          <p:cNvSpPr txBox="1"/>
          <p:nvPr/>
        </p:nvSpPr>
        <p:spPr>
          <a:xfrm>
            <a:off x="2920847" y="1705638"/>
            <a:ext cx="9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3B2B1-597C-48D2-9399-9BE51C951E02}"/>
              </a:ext>
            </a:extLst>
          </p:cNvPr>
          <p:cNvSpPr/>
          <p:nvPr/>
        </p:nvSpPr>
        <p:spPr>
          <a:xfrm>
            <a:off x="458769" y="6146800"/>
            <a:ext cx="1721967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Occupied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4BE9F4-F783-4B36-90BD-113C7641D7F7}"/>
              </a:ext>
            </a:extLst>
          </p:cNvPr>
          <p:cNvSpPr/>
          <p:nvPr/>
        </p:nvSpPr>
        <p:spPr>
          <a:xfrm>
            <a:off x="2551728" y="6146800"/>
            <a:ext cx="1721967" cy="365760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tx1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76E7C-E0CB-417E-9D2C-CDD39F84C464}"/>
              </a:ext>
            </a:extLst>
          </p:cNvPr>
          <p:cNvSpPr txBox="1"/>
          <p:nvPr/>
        </p:nvSpPr>
        <p:spPr>
          <a:xfrm>
            <a:off x="6749487" y="1129857"/>
            <a:ext cx="40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EB7B7D-4D1A-4859-868F-7939D056070F}"/>
              </a:ext>
            </a:extLst>
          </p:cNvPr>
          <p:cNvCxnSpPr/>
          <p:nvPr/>
        </p:nvCxnSpPr>
        <p:spPr>
          <a:xfrm>
            <a:off x="5506720" y="1699065"/>
            <a:ext cx="0" cy="4813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092BA5-B12C-45D7-A237-6C60DC5CD1DE}"/>
              </a:ext>
            </a:extLst>
          </p:cNvPr>
          <p:cNvSpPr/>
          <p:nvPr/>
        </p:nvSpPr>
        <p:spPr>
          <a:xfrm>
            <a:off x="7330283" y="1849816"/>
            <a:ext cx="2844800" cy="54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TEST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96C11F-5966-40D0-822A-9C626ADE3374}"/>
              </a:ext>
            </a:extLst>
          </p:cNvPr>
          <p:cNvSpPr txBox="1"/>
          <p:nvPr/>
        </p:nvSpPr>
        <p:spPr>
          <a:xfrm>
            <a:off x="6217920" y="2803412"/>
            <a:ext cx="2052320" cy="610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Break Track Block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73D1F-ACCA-4DD5-8DE6-55E2798C832A}"/>
              </a:ext>
            </a:extLst>
          </p:cNvPr>
          <p:cNvSpPr/>
          <p:nvPr/>
        </p:nvSpPr>
        <p:spPr>
          <a:xfrm>
            <a:off x="8270240" y="2802844"/>
            <a:ext cx="2580640" cy="610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Place block number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537796-CDF4-49D6-A6A0-57AE65E56C20}"/>
              </a:ext>
            </a:extLst>
          </p:cNvPr>
          <p:cNvSpPr txBox="1"/>
          <p:nvPr/>
        </p:nvSpPr>
        <p:spPr>
          <a:xfrm>
            <a:off x="6217920" y="3633589"/>
            <a:ext cx="2052320" cy="610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Fix Track Block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07D909-E3C2-4AC3-8020-83477B1B0E5E}"/>
              </a:ext>
            </a:extLst>
          </p:cNvPr>
          <p:cNvSpPr/>
          <p:nvPr/>
        </p:nvSpPr>
        <p:spPr>
          <a:xfrm>
            <a:off x="8270240" y="3633021"/>
            <a:ext cx="2580640" cy="610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Place block number here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220569-7696-44FA-8282-D735F3314B95}"/>
              </a:ext>
            </a:extLst>
          </p:cNvPr>
          <p:cNvCxnSpPr/>
          <p:nvPr/>
        </p:nvCxnSpPr>
        <p:spPr>
          <a:xfrm>
            <a:off x="5852160" y="4704080"/>
            <a:ext cx="59334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4E20AF-10C9-4AFF-A0F2-916516D37A24}"/>
              </a:ext>
            </a:extLst>
          </p:cNvPr>
          <p:cNvSpPr txBox="1"/>
          <p:nvPr/>
        </p:nvSpPr>
        <p:spPr>
          <a:xfrm>
            <a:off x="6749487" y="4840290"/>
            <a:ext cx="40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5E4CA-74E0-4C06-A755-07B03E96EC8B}"/>
              </a:ext>
            </a:extLst>
          </p:cNvPr>
          <p:cNvSpPr txBox="1"/>
          <p:nvPr/>
        </p:nvSpPr>
        <p:spPr>
          <a:xfrm>
            <a:off x="6217920" y="5536452"/>
            <a:ext cx="1617902" cy="610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/>
              <a:t>Load Track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131C2E-CFBC-4BB0-A6C4-3F16F96B2527}"/>
              </a:ext>
            </a:extLst>
          </p:cNvPr>
          <p:cNvSpPr/>
          <p:nvPr/>
        </p:nvSpPr>
        <p:spPr>
          <a:xfrm>
            <a:off x="7835822" y="5535884"/>
            <a:ext cx="3015058" cy="610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Place path to track file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F47F6D-1425-49DB-A3D0-302D60088019}"/>
              </a:ext>
            </a:extLst>
          </p:cNvPr>
          <p:cNvSpPr/>
          <p:nvPr/>
        </p:nvSpPr>
        <p:spPr>
          <a:xfrm>
            <a:off x="11216640" y="5722791"/>
            <a:ext cx="314960" cy="31496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6B9501-A93B-42E7-BBB5-48F796825BB9}"/>
              </a:ext>
            </a:extLst>
          </p:cNvPr>
          <p:cNvSpPr/>
          <p:nvPr/>
        </p:nvSpPr>
        <p:spPr>
          <a:xfrm>
            <a:off x="11546840" y="5722791"/>
            <a:ext cx="314960" cy="31496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889B7-FD23-47A6-B18B-39FEC3F47BDC}"/>
              </a:ext>
            </a:extLst>
          </p:cNvPr>
          <p:cNvSpPr txBox="1"/>
          <p:nvPr/>
        </p:nvSpPr>
        <p:spPr>
          <a:xfrm>
            <a:off x="11051131" y="511728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Color</a:t>
            </a:r>
          </a:p>
        </p:txBody>
      </p:sp>
    </p:spTree>
    <p:extLst>
      <p:ext uri="{BB962C8B-B14F-4D97-AF65-F5344CB8AC3E}">
        <p14:creationId xmlns:p14="http://schemas.microsoft.com/office/powerpoint/2010/main" val="14084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Devon Callanan</dc:creator>
  <cp:lastModifiedBy>Devon Callanan</cp:lastModifiedBy>
  <cp:revision>4</cp:revision>
  <dcterms:created xsi:type="dcterms:W3CDTF">2018-01-19T21:17:36Z</dcterms:created>
  <dcterms:modified xsi:type="dcterms:W3CDTF">2018-01-19T21:49:14Z</dcterms:modified>
</cp:coreProperties>
</file>